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Default Extension="tiff" ContentType="image/tif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6"/>
  </p:notesMasterIdLst>
  <p:sldIdLst>
    <p:sldId id="256" r:id="rId3"/>
    <p:sldId id="291" r:id="rId4"/>
    <p:sldId id="295" r:id="rId5"/>
    <p:sldId id="297" r:id="rId6"/>
    <p:sldId id="299" r:id="rId7"/>
    <p:sldId id="298" r:id="rId8"/>
    <p:sldId id="302" r:id="rId9"/>
    <p:sldId id="303" r:id="rId10"/>
    <p:sldId id="301" r:id="rId11"/>
    <p:sldId id="300" r:id="rId12"/>
    <p:sldId id="304" r:id="rId13"/>
    <p:sldId id="296" r:id="rId14"/>
    <p:sldId id="28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F4329"/>
    <a:srgbClr val="F2592A"/>
    <a:srgbClr val="FDB725"/>
    <a:srgbClr val="EE7D31"/>
    <a:srgbClr val="F5822A"/>
    <a:srgbClr val="FA9E2A"/>
    <a:srgbClr val="E87D35"/>
    <a:srgbClr val="F5AB06"/>
    <a:srgbClr val="FFC000"/>
    <a:srgbClr val="FFDA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2720" autoAdjust="0"/>
    <p:restoredTop sz="94682"/>
  </p:normalViewPr>
  <p:slideViewPr>
    <p:cSldViewPr snapToGrid="0">
      <p:cViewPr varScale="1">
        <p:scale>
          <a:sx n="73" d="100"/>
          <a:sy n="73" d="100"/>
        </p:scale>
        <p:origin x="-714" y="-102"/>
      </p:cViewPr>
      <p:guideLst>
        <p:guide orient="horz" pos="2160"/>
        <p:guide pos="3840"/>
      </p:guideLst>
    </p:cSldViewPr>
  </p:slideViewPr>
  <p:notesTextViewPr>
    <p:cViewPr>
      <p:scale>
        <a:sx n="25" d="100"/>
        <a:sy n="25"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C60FCF-3F4B-1F4B-AB24-F970E6744C35}" type="doc">
      <dgm:prSet loTypeId="urn:microsoft.com/office/officeart/2005/8/layout/cycle6" loCatId="" qsTypeId="urn:microsoft.com/office/officeart/2005/8/quickstyle/simple1" qsCatId="simple" csTypeId="urn:microsoft.com/office/officeart/2005/8/colors/accent2_2" csCatId="accent2" phldr="1"/>
      <dgm:spPr/>
      <dgm:t>
        <a:bodyPr/>
        <a:lstStyle/>
        <a:p>
          <a:endParaRPr lang="en-US"/>
        </a:p>
      </dgm:t>
    </dgm:pt>
    <dgm:pt modelId="{61359D9C-9B60-A24D-9EDC-D4B3EA1C4678}">
      <dgm:prSet phldrT="[Text]"/>
      <dgm:spPr/>
      <dgm:t>
        <a:bodyPr/>
        <a:lstStyle/>
        <a:p>
          <a:r>
            <a:rPr lang="en-US" dirty="0"/>
            <a:t>   </a:t>
          </a:r>
        </a:p>
      </dgm:t>
    </dgm:pt>
    <dgm:pt modelId="{D8256109-F4F3-754C-856F-DDAB470FC069}" type="parTrans" cxnId="{BF845987-0E8E-E747-803E-2470C2E009CF}">
      <dgm:prSet/>
      <dgm:spPr/>
      <dgm:t>
        <a:bodyPr/>
        <a:lstStyle/>
        <a:p>
          <a:endParaRPr lang="en-US"/>
        </a:p>
      </dgm:t>
    </dgm:pt>
    <dgm:pt modelId="{BC9788E6-D195-2744-9FD7-F601F539128B}" type="sibTrans" cxnId="{BF845987-0E8E-E747-803E-2470C2E009CF}">
      <dgm:prSet/>
      <dgm:spPr/>
      <dgm:t>
        <a:bodyPr/>
        <a:lstStyle/>
        <a:p>
          <a:endParaRPr lang="en-US"/>
        </a:p>
      </dgm:t>
    </dgm:pt>
    <dgm:pt modelId="{4F9A820A-EDAB-DE40-B56B-AAF0609521F6}">
      <dgm:prSet phldrT="[Text]"/>
      <dgm:spPr/>
      <dgm:t>
        <a:bodyPr/>
        <a:lstStyle/>
        <a:p>
          <a:r>
            <a:rPr lang="en-US" dirty="0"/>
            <a:t>  </a:t>
          </a:r>
        </a:p>
      </dgm:t>
    </dgm:pt>
    <dgm:pt modelId="{DA82CD19-C9D8-EE49-91BC-2CA353529DF0}" type="parTrans" cxnId="{AB3EB134-BC04-3249-BBC3-D6AEF39BD4BA}">
      <dgm:prSet/>
      <dgm:spPr/>
      <dgm:t>
        <a:bodyPr/>
        <a:lstStyle/>
        <a:p>
          <a:endParaRPr lang="en-US"/>
        </a:p>
      </dgm:t>
    </dgm:pt>
    <dgm:pt modelId="{52026C68-DA37-C04C-A3C9-F691765D68D4}" type="sibTrans" cxnId="{AB3EB134-BC04-3249-BBC3-D6AEF39BD4BA}">
      <dgm:prSet/>
      <dgm:spPr/>
      <dgm:t>
        <a:bodyPr/>
        <a:lstStyle/>
        <a:p>
          <a:endParaRPr lang="en-US"/>
        </a:p>
      </dgm:t>
    </dgm:pt>
    <dgm:pt modelId="{B599DB48-9C0C-C74D-9FA1-8171D574EB17}">
      <dgm:prSet phldrT="[Text]"/>
      <dgm:spPr/>
      <dgm:t>
        <a:bodyPr/>
        <a:lstStyle/>
        <a:p>
          <a:r>
            <a:rPr lang="en-US" dirty="0"/>
            <a:t>   </a:t>
          </a:r>
        </a:p>
      </dgm:t>
    </dgm:pt>
    <dgm:pt modelId="{E7D22840-B1DC-3446-917B-DBD582A5090B}" type="parTrans" cxnId="{9EB492B9-B009-B441-B0B0-3C29C54FD7FA}">
      <dgm:prSet/>
      <dgm:spPr/>
      <dgm:t>
        <a:bodyPr/>
        <a:lstStyle/>
        <a:p>
          <a:endParaRPr lang="en-US"/>
        </a:p>
      </dgm:t>
    </dgm:pt>
    <dgm:pt modelId="{0638F3D5-9B60-2B4C-9063-A270C1FA0944}" type="sibTrans" cxnId="{9EB492B9-B009-B441-B0B0-3C29C54FD7FA}">
      <dgm:prSet/>
      <dgm:spPr/>
      <dgm:t>
        <a:bodyPr/>
        <a:lstStyle/>
        <a:p>
          <a:endParaRPr lang="en-US"/>
        </a:p>
      </dgm:t>
    </dgm:pt>
    <dgm:pt modelId="{451DFD70-BF25-6C4D-B6D5-24084BA3A717}">
      <dgm:prSet phldrT="[Text]"/>
      <dgm:spPr/>
      <dgm:t>
        <a:bodyPr/>
        <a:lstStyle/>
        <a:p>
          <a:r>
            <a:rPr lang="en-US" dirty="0"/>
            <a:t>   </a:t>
          </a:r>
        </a:p>
      </dgm:t>
    </dgm:pt>
    <dgm:pt modelId="{C6AE5915-6272-F140-8CD0-09D109208285}" type="parTrans" cxnId="{B3F4EE61-6783-814C-A29D-EDFCA65BDE6D}">
      <dgm:prSet/>
      <dgm:spPr/>
      <dgm:t>
        <a:bodyPr/>
        <a:lstStyle/>
        <a:p>
          <a:endParaRPr lang="en-US"/>
        </a:p>
      </dgm:t>
    </dgm:pt>
    <dgm:pt modelId="{3109EA70-CD13-8A48-92B2-0C561CE1997F}" type="sibTrans" cxnId="{B3F4EE61-6783-814C-A29D-EDFCA65BDE6D}">
      <dgm:prSet/>
      <dgm:spPr/>
      <dgm:t>
        <a:bodyPr/>
        <a:lstStyle/>
        <a:p>
          <a:endParaRPr lang="en-US"/>
        </a:p>
      </dgm:t>
    </dgm:pt>
    <dgm:pt modelId="{372BF107-548F-F149-85CF-C31EF6FF8DBE}">
      <dgm:prSet/>
      <dgm:spPr/>
      <dgm:t>
        <a:bodyPr/>
        <a:lstStyle/>
        <a:p>
          <a:endParaRPr lang="en-US"/>
        </a:p>
      </dgm:t>
    </dgm:pt>
    <dgm:pt modelId="{2AD05ABF-7D8F-6B4C-8B14-101675700D9D}" type="parTrans" cxnId="{F287022D-A5FB-6C4E-9B21-28D4AC43F3B5}">
      <dgm:prSet/>
      <dgm:spPr/>
      <dgm:t>
        <a:bodyPr/>
        <a:lstStyle/>
        <a:p>
          <a:endParaRPr lang="en-US"/>
        </a:p>
      </dgm:t>
    </dgm:pt>
    <dgm:pt modelId="{89535A30-F8B8-334F-8B36-77E3C2B71434}" type="sibTrans" cxnId="{F287022D-A5FB-6C4E-9B21-28D4AC43F3B5}">
      <dgm:prSet/>
      <dgm:spPr/>
      <dgm:t>
        <a:bodyPr/>
        <a:lstStyle/>
        <a:p>
          <a:endParaRPr lang="en-US"/>
        </a:p>
      </dgm:t>
    </dgm:pt>
    <dgm:pt modelId="{40161663-DDE9-624A-A437-A27341AF4AC7}">
      <dgm:prSet/>
      <dgm:spPr/>
      <dgm:t>
        <a:bodyPr/>
        <a:lstStyle/>
        <a:p>
          <a:endParaRPr lang="en-US"/>
        </a:p>
      </dgm:t>
    </dgm:pt>
    <dgm:pt modelId="{1B4F27DD-78D5-E74D-9F42-22EA3B3CE710}" type="parTrans" cxnId="{9B412F74-B984-774D-9417-CD6D03E3B96F}">
      <dgm:prSet/>
      <dgm:spPr/>
      <dgm:t>
        <a:bodyPr/>
        <a:lstStyle/>
        <a:p>
          <a:endParaRPr lang="en-US"/>
        </a:p>
      </dgm:t>
    </dgm:pt>
    <dgm:pt modelId="{3BC46695-3C79-304D-B13E-D7005ADF8A38}" type="sibTrans" cxnId="{9B412F74-B984-774D-9417-CD6D03E3B96F}">
      <dgm:prSet/>
      <dgm:spPr/>
      <dgm:t>
        <a:bodyPr/>
        <a:lstStyle/>
        <a:p>
          <a:endParaRPr lang="en-US"/>
        </a:p>
      </dgm:t>
    </dgm:pt>
    <dgm:pt modelId="{05B38CA3-10D8-2A46-B49B-0E8B53009CE3}" type="pres">
      <dgm:prSet presAssocID="{A8C60FCF-3F4B-1F4B-AB24-F970E6744C35}" presName="cycle" presStyleCnt="0">
        <dgm:presLayoutVars>
          <dgm:dir/>
          <dgm:resizeHandles val="exact"/>
        </dgm:presLayoutVars>
      </dgm:prSet>
      <dgm:spPr/>
      <dgm:t>
        <a:bodyPr/>
        <a:lstStyle/>
        <a:p>
          <a:endParaRPr lang="en-US"/>
        </a:p>
      </dgm:t>
    </dgm:pt>
    <dgm:pt modelId="{7CC134FB-7FDC-8A43-9A89-D66932D2FA69}" type="pres">
      <dgm:prSet presAssocID="{61359D9C-9B60-A24D-9EDC-D4B3EA1C4678}" presName="node" presStyleLbl="node1" presStyleIdx="0" presStyleCnt="4">
        <dgm:presLayoutVars>
          <dgm:bulletEnabled val="1"/>
        </dgm:presLayoutVars>
      </dgm:prSet>
      <dgm:spPr/>
      <dgm:t>
        <a:bodyPr/>
        <a:lstStyle/>
        <a:p>
          <a:endParaRPr lang="en-US"/>
        </a:p>
      </dgm:t>
    </dgm:pt>
    <dgm:pt modelId="{031947E7-EF86-9941-B4C7-8B9D27FDDEEA}" type="pres">
      <dgm:prSet presAssocID="{61359D9C-9B60-A24D-9EDC-D4B3EA1C4678}" presName="spNode" presStyleCnt="0"/>
      <dgm:spPr/>
    </dgm:pt>
    <dgm:pt modelId="{16FDE1BA-7820-3243-996D-26B84EB3B687}" type="pres">
      <dgm:prSet presAssocID="{BC9788E6-D195-2744-9FD7-F601F539128B}" presName="sibTrans" presStyleLbl="sibTrans1D1" presStyleIdx="0" presStyleCnt="4"/>
      <dgm:spPr/>
      <dgm:t>
        <a:bodyPr/>
        <a:lstStyle/>
        <a:p>
          <a:endParaRPr lang="en-US"/>
        </a:p>
      </dgm:t>
    </dgm:pt>
    <dgm:pt modelId="{F15D1975-A46C-E34B-97F0-3FCFD8E2A1C7}" type="pres">
      <dgm:prSet presAssocID="{4F9A820A-EDAB-DE40-B56B-AAF0609521F6}" presName="node" presStyleLbl="node1" presStyleIdx="1" presStyleCnt="4">
        <dgm:presLayoutVars>
          <dgm:bulletEnabled val="1"/>
        </dgm:presLayoutVars>
      </dgm:prSet>
      <dgm:spPr/>
      <dgm:t>
        <a:bodyPr/>
        <a:lstStyle/>
        <a:p>
          <a:endParaRPr lang="en-US"/>
        </a:p>
      </dgm:t>
    </dgm:pt>
    <dgm:pt modelId="{C6B9B861-E22C-BB4D-B820-032BEB1D7B76}" type="pres">
      <dgm:prSet presAssocID="{4F9A820A-EDAB-DE40-B56B-AAF0609521F6}" presName="spNode" presStyleCnt="0"/>
      <dgm:spPr/>
    </dgm:pt>
    <dgm:pt modelId="{C43D7346-BC45-214B-BBFB-127D60EC3899}" type="pres">
      <dgm:prSet presAssocID="{52026C68-DA37-C04C-A3C9-F691765D68D4}" presName="sibTrans" presStyleLbl="sibTrans1D1" presStyleIdx="1" presStyleCnt="4"/>
      <dgm:spPr/>
      <dgm:t>
        <a:bodyPr/>
        <a:lstStyle/>
        <a:p>
          <a:endParaRPr lang="en-US"/>
        </a:p>
      </dgm:t>
    </dgm:pt>
    <dgm:pt modelId="{2A02743E-FB04-FD48-8E0A-E1D2E3A2F7B8}" type="pres">
      <dgm:prSet presAssocID="{B599DB48-9C0C-C74D-9FA1-8171D574EB17}" presName="node" presStyleLbl="node1" presStyleIdx="2" presStyleCnt="4">
        <dgm:presLayoutVars>
          <dgm:bulletEnabled val="1"/>
        </dgm:presLayoutVars>
      </dgm:prSet>
      <dgm:spPr/>
      <dgm:t>
        <a:bodyPr/>
        <a:lstStyle/>
        <a:p>
          <a:endParaRPr lang="en-US"/>
        </a:p>
      </dgm:t>
    </dgm:pt>
    <dgm:pt modelId="{0E6C83C0-944C-B94F-AFAE-836006A0C82F}" type="pres">
      <dgm:prSet presAssocID="{B599DB48-9C0C-C74D-9FA1-8171D574EB17}" presName="spNode" presStyleCnt="0"/>
      <dgm:spPr/>
    </dgm:pt>
    <dgm:pt modelId="{92ED7888-7350-8044-840B-D5C3FC00F263}" type="pres">
      <dgm:prSet presAssocID="{0638F3D5-9B60-2B4C-9063-A270C1FA0944}" presName="sibTrans" presStyleLbl="sibTrans1D1" presStyleIdx="2" presStyleCnt="4"/>
      <dgm:spPr/>
      <dgm:t>
        <a:bodyPr/>
        <a:lstStyle/>
        <a:p>
          <a:endParaRPr lang="en-US"/>
        </a:p>
      </dgm:t>
    </dgm:pt>
    <dgm:pt modelId="{48E4A2D5-2C7C-744E-A6D9-CE3B97EBB038}" type="pres">
      <dgm:prSet presAssocID="{451DFD70-BF25-6C4D-B6D5-24084BA3A717}" presName="node" presStyleLbl="node1" presStyleIdx="3" presStyleCnt="4">
        <dgm:presLayoutVars>
          <dgm:bulletEnabled val="1"/>
        </dgm:presLayoutVars>
      </dgm:prSet>
      <dgm:spPr/>
      <dgm:t>
        <a:bodyPr/>
        <a:lstStyle/>
        <a:p>
          <a:endParaRPr lang="en-US"/>
        </a:p>
      </dgm:t>
    </dgm:pt>
    <dgm:pt modelId="{B758DD9D-A7FE-A745-A61C-77D0B753828D}" type="pres">
      <dgm:prSet presAssocID="{451DFD70-BF25-6C4D-B6D5-24084BA3A717}" presName="spNode" presStyleCnt="0"/>
      <dgm:spPr/>
    </dgm:pt>
    <dgm:pt modelId="{C9E6FD95-4957-1F45-93AF-301947E67A03}" type="pres">
      <dgm:prSet presAssocID="{3109EA70-CD13-8A48-92B2-0C561CE1997F}" presName="sibTrans" presStyleLbl="sibTrans1D1" presStyleIdx="3" presStyleCnt="4"/>
      <dgm:spPr/>
      <dgm:t>
        <a:bodyPr/>
        <a:lstStyle/>
        <a:p>
          <a:endParaRPr lang="en-US"/>
        </a:p>
      </dgm:t>
    </dgm:pt>
  </dgm:ptLst>
  <dgm:cxnLst>
    <dgm:cxn modelId="{AE752CD0-72B8-0E47-A50D-76A968F320D8}" type="presOf" srcId="{A8C60FCF-3F4B-1F4B-AB24-F970E6744C35}" destId="{05B38CA3-10D8-2A46-B49B-0E8B53009CE3}" srcOrd="0" destOrd="0" presId="urn:microsoft.com/office/officeart/2005/8/layout/cycle6"/>
    <dgm:cxn modelId="{6E94B744-6C55-8F49-8150-8AEE90CEAC36}" type="presOf" srcId="{52026C68-DA37-C04C-A3C9-F691765D68D4}" destId="{C43D7346-BC45-214B-BBFB-127D60EC3899}" srcOrd="0" destOrd="0" presId="urn:microsoft.com/office/officeart/2005/8/layout/cycle6"/>
    <dgm:cxn modelId="{133D86DB-146D-3441-8607-CAF7985C8072}" type="presOf" srcId="{3109EA70-CD13-8A48-92B2-0C561CE1997F}" destId="{C9E6FD95-4957-1F45-93AF-301947E67A03}" srcOrd="0" destOrd="0" presId="urn:microsoft.com/office/officeart/2005/8/layout/cycle6"/>
    <dgm:cxn modelId="{0EF3B97A-82A7-5C48-8B5C-E99605DFE356}" type="presOf" srcId="{B599DB48-9C0C-C74D-9FA1-8171D574EB17}" destId="{2A02743E-FB04-FD48-8E0A-E1D2E3A2F7B8}" srcOrd="0" destOrd="0" presId="urn:microsoft.com/office/officeart/2005/8/layout/cycle6"/>
    <dgm:cxn modelId="{8D4038E1-CAD9-144C-BD6F-5D5BF027EEA5}" type="presOf" srcId="{4F9A820A-EDAB-DE40-B56B-AAF0609521F6}" destId="{F15D1975-A46C-E34B-97F0-3FCFD8E2A1C7}" srcOrd="0" destOrd="0" presId="urn:microsoft.com/office/officeart/2005/8/layout/cycle6"/>
    <dgm:cxn modelId="{F287022D-A5FB-6C4E-9B21-28D4AC43F3B5}" srcId="{61359D9C-9B60-A24D-9EDC-D4B3EA1C4678}" destId="{372BF107-548F-F149-85CF-C31EF6FF8DBE}" srcOrd="0" destOrd="0" parTransId="{2AD05ABF-7D8F-6B4C-8B14-101675700D9D}" sibTransId="{89535A30-F8B8-334F-8B36-77E3C2B71434}"/>
    <dgm:cxn modelId="{9B412F74-B984-774D-9417-CD6D03E3B96F}" srcId="{61359D9C-9B60-A24D-9EDC-D4B3EA1C4678}" destId="{40161663-DDE9-624A-A437-A27341AF4AC7}" srcOrd="1" destOrd="0" parTransId="{1B4F27DD-78D5-E74D-9F42-22EA3B3CE710}" sibTransId="{3BC46695-3C79-304D-B13E-D7005ADF8A38}"/>
    <dgm:cxn modelId="{AB3EB134-BC04-3249-BBC3-D6AEF39BD4BA}" srcId="{A8C60FCF-3F4B-1F4B-AB24-F970E6744C35}" destId="{4F9A820A-EDAB-DE40-B56B-AAF0609521F6}" srcOrd="1" destOrd="0" parTransId="{DA82CD19-C9D8-EE49-91BC-2CA353529DF0}" sibTransId="{52026C68-DA37-C04C-A3C9-F691765D68D4}"/>
    <dgm:cxn modelId="{B3F4EE61-6783-814C-A29D-EDFCA65BDE6D}" srcId="{A8C60FCF-3F4B-1F4B-AB24-F970E6744C35}" destId="{451DFD70-BF25-6C4D-B6D5-24084BA3A717}" srcOrd="3" destOrd="0" parTransId="{C6AE5915-6272-F140-8CD0-09D109208285}" sibTransId="{3109EA70-CD13-8A48-92B2-0C561CE1997F}"/>
    <dgm:cxn modelId="{BF845987-0E8E-E747-803E-2470C2E009CF}" srcId="{A8C60FCF-3F4B-1F4B-AB24-F970E6744C35}" destId="{61359D9C-9B60-A24D-9EDC-D4B3EA1C4678}" srcOrd="0" destOrd="0" parTransId="{D8256109-F4F3-754C-856F-DDAB470FC069}" sibTransId="{BC9788E6-D195-2744-9FD7-F601F539128B}"/>
    <dgm:cxn modelId="{892711ED-1D35-CE4B-A1C8-B4FF4CBDCD43}" type="presOf" srcId="{451DFD70-BF25-6C4D-B6D5-24084BA3A717}" destId="{48E4A2D5-2C7C-744E-A6D9-CE3B97EBB038}" srcOrd="0" destOrd="0" presId="urn:microsoft.com/office/officeart/2005/8/layout/cycle6"/>
    <dgm:cxn modelId="{13AAC6AC-7873-4740-A137-AF6D5A4C1470}" type="presOf" srcId="{61359D9C-9B60-A24D-9EDC-D4B3EA1C4678}" destId="{7CC134FB-7FDC-8A43-9A89-D66932D2FA69}" srcOrd="0" destOrd="0" presId="urn:microsoft.com/office/officeart/2005/8/layout/cycle6"/>
    <dgm:cxn modelId="{9EB492B9-B009-B441-B0B0-3C29C54FD7FA}" srcId="{A8C60FCF-3F4B-1F4B-AB24-F970E6744C35}" destId="{B599DB48-9C0C-C74D-9FA1-8171D574EB17}" srcOrd="2" destOrd="0" parTransId="{E7D22840-B1DC-3446-917B-DBD582A5090B}" sibTransId="{0638F3D5-9B60-2B4C-9063-A270C1FA0944}"/>
    <dgm:cxn modelId="{DEC6DAFB-728F-4345-82B1-37D2297C1B3B}" type="presOf" srcId="{BC9788E6-D195-2744-9FD7-F601F539128B}" destId="{16FDE1BA-7820-3243-996D-26B84EB3B687}" srcOrd="0" destOrd="0" presId="urn:microsoft.com/office/officeart/2005/8/layout/cycle6"/>
    <dgm:cxn modelId="{672B4A1E-493A-1C46-AC68-0CBE02CC82C9}" type="presOf" srcId="{40161663-DDE9-624A-A437-A27341AF4AC7}" destId="{7CC134FB-7FDC-8A43-9A89-D66932D2FA69}" srcOrd="0" destOrd="2" presId="urn:microsoft.com/office/officeart/2005/8/layout/cycle6"/>
    <dgm:cxn modelId="{4C45CAE9-FCF4-E044-A63B-6F2D9E3C090E}" type="presOf" srcId="{0638F3D5-9B60-2B4C-9063-A270C1FA0944}" destId="{92ED7888-7350-8044-840B-D5C3FC00F263}" srcOrd="0" destOrd="0" presId="urn:microsoft.com/office/officeart/2005/8/layout/cycle6"/>
    <dgm:cxn modelId="{53CD1D90-12F9-C74F-A112-98D92C603914}" type="presOf" srcId="{372BF107-548F-F149-85CF-C31EF6FF8DBE}" destId="{7CC134FB-7FDC-8A43-9A89-D66932D2FA69}" srcOrd="0" destOrd="1" presId="urn:microsoft.com/office/officeart/2005/8/layout/cycle6"/>
    <dgm:cxn modelId="{07E3F1B5-7769-FD4F-9F15-36778B2DB1DF}" type="presParOf" srcId="{05B38CA3-10D8-2A46-B49B-0E8B53009CE3}" destId="{7CC134FB-7FDC-8A43-9A89-D66932D2FA69}" srcOrd="0" destOrd="0" presId="urn:microsoft.com/office/officeart/2005/8/layout/cycle6"/>
    <dgm:cxn modelId="{70CF61D4-1BDE-3444-9E73-0D2201272F42}" type="presParOf" srcId="{05B38CA3-10D8-2A46-B49B-0E8B53009CE3}" destId="{031947E7-EF86-9941-B4C7-8B9D27FDDEEA}" srcOrd="1" destOrd="0" presId="urn:microsoft.com/office/officeart/2005/8/layout/cycle6"/>
    <dgm:cxn modelId="{FF033969-6001-BA41-A237-7B79394C9321}" type="presParOf" srcId="{05B38CA3-10D8-2A46-B49B-0E8B53009CE3}" destId="{16FDE1BA-7820-3243-996D-26B84EB3B687}" srcOrd="2" destOrd="0" presId="urn:microsoft.com/office/officeart/2005/8/layout/cycle6"/>
    <dgm:cxn modelId="{E6CF5E52-5C9E-0C42-A3E8-9424E609B8BA}" type="presParOf" srcId="{05B38CA3-10D8-2A46-B49B-0E8B53009CE3}" destId="{F15D1975-A46C-E34B-97F0-3FCFD8E2A1C7}" srcOrd="3" destOrd="0" presId="urn:microsoft.com/office/officeart/2005/8/layout/cycle6"/>
    <dgm:cxn modelId="{521C7EE0-37E5-D94D-A91E-EEFBF6503F79}" type="presParOf" srcId="{05B38CA3-10D8-2A46-B49B-0E8B53009CE3}" destId="{C6B9B861-E22C-BB4D-B820-032BEB1D7B76}" srcOrd="4" destOrd="0" presId="urn:microsoft.com/office/officeart/2005/8/layout/cycle6"/>
    <dgm:cxn modelId="{D8CF0722-4263-124F-9902-704557C9CA10}" type="presParOf" srcId="{05B38CA3-10D8-2A46-B49B-0E8B53009CE3}" destId="{C43D7346-BC45-214B-BBFB-127D60EC3899}" srcOrd="5" destOrd="0" presId="urn:microsoft.com/office/officeart/2005/8/layout/cycle6"/>
    <dgm:cxn modelId="{E1058C68-3CD4-1E4D-9431-0E0D2BE9C452}" type="presParOf" srcId="{05B38CA3-10D8-2A46-B49B-0E8B53009CE3}" destId="{2A02743E-FB04-FD48-8E0A-E1D2E3A2F7B8}" srcOrd="6" destOrd="0" presId="urn:microsoft.com/office/officeart/2005/8/layout/cycle6"/>
    <dgm:cxn modelId="{39FDDE60-3F9D-2149-8A51-6FD77665549A}" type="presParOf" srcId="{05B38CA3-10D8-2A46-B49B-0E8B53009CE3}" destId="{0E6C83C0-944C-B94F-AFAE-836006A0C82F}" srcOrd="7" destOrd="0" presId="urn:microsoft.com/office/officeart/2005/8/layout/cycle6"/>
    <dgm:cxn modelId="{819CBF06-B4E6-6741-B659-E13C71D4751A}" type="presParOf" srcId="{05B38CA3-10D8-2A46-B49B-0E8B53009CE3}" destId="{92ED7888-7350-8044-840B-D5C3FC00F263}" srcOrd="8" destOrd="0" presId="urn:microsoft.com/office/officeart/2005/8/layout/cycle6"/>
    <dgm:cxn modelId="{24053D52-78CB-FD44-A300-F6EFD452F648}" type="presParOf" srcId="{05B38CA3-10D8-2A46-B49B-0E8B53009CE3}" destId="{48E4A2D5-2C7C-744E-A6D9-CE3B97EBB038}" srcOrd="9" destOrd="0" presId="urn:microsoft.com/office/officeart/2005/8/layout/cycle6"/>
    <dgm:cxn modelId="{7625766B-A2FC-5E42-A373-E72103D7B09C}" type="presParOf" srcId="{05B38CA3-10D8-2A46-B49B-0E8B53009CE3}" destId="{B758DD9D-A7FE-A745-A61C-77D0B753828D}" srcOrd="10" destOrd="0" presId="urn:microsoft.com/office/officeart/2005/8/layout/cycle6"/>
    <dgm:cxn modelId="{E47DC748-DDEB-5B48-BE2D-A7AEE5023284}" type="presParOf" srcId="{05B38CA3-10D8-2A46-B49B-0E8B53009CE3}" destId="{C9E6FD95-4957-1F45-93AF-301947E67A03}" srcOrd="11" destOrd="0" presId="urn:microsoft.com/office/officeart/2005/8/layout/cycle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134FB-7FDC-8A43-9A89-D66932D2FA69}">
      <dsp:nvSpPr>
        <dsp:cNvPr id="0" name=""/>
        <dsp:cNvSpPr/>
      </dsp:nvSpPr>
      <dsp:spPr>
        <a:xfrm>
          <a:off x="3126525" y="1247"/>
          <a:ext cx="1333588" cy="86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   </a:t>
          </a:r>
        </a:p>
        <a:p>
          <a:pPr marL="114300" lvl="1" indent="-114300" algn="l" defTabSz="533400">
            <a:lnSpc>
              <a:spcPct val="90000"/>
            </a:lnSpc>
            <a:spcBef>
              <a:spcPct val="0"/>
            </a:spcBef>
            <a:spcAft>
              <a:spcPct val="15000"/>
            </a:spcAft>
            <a:buChar char="•"/>
          </a:pPr>
          <a:endParaRPr lang="en-US" sz="1200" kern="1200"/>
        </a:p>
        <a:p>
          <a:pPr marL="114300" lvl="1" indent="-114300" algn="l" defTabSz="533400">
            <a:lnSpc>
              <a:spcPct val="90000"/>
            </a:lnSpc>
            <a:spcBef>
              <a:spcPct val="0"/>
            </a:spcBef>
            <a:spcAft>
              <a:spcPct val="15000"/>
            </a:spcAft>
            <a:buChar char="•"/>
          </a:pPr>
          <a:endParaRPr lang="en-US" sz="1200" kern="1200"/>
        </a:p>
      </dsp:txBody>
      <dsp:txXfrm>
        <a:off x="3168840" y="43562"/>
        <a:ext cx="1248958" cy="782202"/>
      </dsp:txXfrm>
    </dsp:sp>
    <dsp:sp modelId="{16FDE1BA-7820-3243-996D-26B84EB3B687}">
      <dsp:nvSpPr>
        <dsp:cNvPr id="0" name=""/>
        <dsp:cNvSpPr/>
      </dsp:nvSpPr>
      <dsp:spPr>
        <a:xfrm>
          <a:off x="2361938" y="434664"/>
          <a:ext cx="2862762" cy="2862762"/>
        </a:xfrm>
        <a:custGeom>
          <a:avLst/>
          <a:gdLst/>
          <a:ahLst/>
          <a:cxnLst/>
          <a:rect l="0" t="0" r="0" b="0"/>
          <a:pathLst>
            <a:path>
              <a:moveTo>
                <a:pt x="2107770" y="169894"/>
              </a:moveTo>
              <a:arcTo wR="1431381" hR="1431381" stAng="17891970" swAng="2624398"/>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15D1975-A46C-E34B-97F0-3FCFD8E2A1C7}">
      <dsp:nvSpPr>
        <dsp:cNvPr id="0" name=""/>
        <dsp:cNvSpPr/>
      </dsp:nvSpPr>
      <dsp:spPr>
        <a:xfrm>
          <a:off x="4557906" y="1432629"/>
          <a:ext cx="1333588" cy="86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4600221" y="1474944"/>
        <a:ext cx="1248958" cy="782202"/>
      </dsp:txXfrm>
    </dsp:sp>
    <dsp:sp modelId="{C43D7346-BC45-214B-BBFB-127D60EC3899}">
      <dsp:nvSpPr>
        <dsp:cNvPr id="0" name=""/>
        <dsp:cNvSpPr/>
      </dsp:nvSpPr>
      <dsp:spPr>
        <a:xfrm>
          <a:off x="2361938" y="434664"/>
          <a:ext cx="2862762" cy="2862762"/>
        </a:xfrm>
        <a:custGeom>
          <a:avLst/>
          <a:gdLst/>
          <a:ahLst/>
          <a:cxnLst/>
          <a:rect l="0" t="0" r="0" b="0"/>
          <a:pathLst>
            <a:path>
              <a:moveTo>
                <a:pt x="2792237" y="1875140"/>
              </a:moveTo>
              <a:arcTo wR="1431381" hR="1431381" stAng="1083631" swAng="2624398"/>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A02743E-FB04-FD48-8E0A-E1D2E3A2F7B8}">
      <dsp:nvSpPr>
        <dsp:cNvPr id="0" name=""/>
        <dsp:cNvSpPr/>
      </dsp:nvSpPr>
      <dsp:spPr>
        <a:xfrm>
          <a:off x="3126525" y="2864010"/>
          <a:ext cx="1333588" cy="86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3168840" y="2906325"/>
        <a:ext cx="1248958" cy="782202"/>
      </dsp:txXfrm>
    </dsp:sp>
    <dsp:sp modelId="{92ED7888-7350-8044-840B-D5C3FC00F263}">
      <dsp:nvSpPr>
        <dsp:cNvPr id="0" name=""/>
        <dsp:cNvSpPr/>
      </dsp:nvSpPr>
      <dsp:spPr>
        <a:xfrm>
          <a:off x="2361938" y="434664"/>
          <a:ext cx="2862762" cy="2862762"/>
        </a:xfrm>
        <a:custGeom>
          <a:avLst/>
          <a:gdLst/>
          <a:ahLst/>
          <a:cxnLst/>
          <a:rect l="0" t="0" r="0" b="0"/>
          <a:pathLst>
            <a:path>
              <a:moveTo>
                <a:pt x="754991" y="2692868"/>
              </a:moveTo>
              <a:arcTo wR="1431381" hR="1431381" stAng="7091970" swAng="2624398"/>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8E4A2D5-2C7C-744E-A6D9-CE3B97EBB038}">
      <dsp:nvSpPr>
        <dsp:cNvPr id="0" name=""/>
        <dsp:cNvSpPr/>
      </dsp:nvSpPr>
      <dsp:spPr>
        <a:xfrm>
          <a:off x="1695143" y="1432629"/>
          <a:ext cx="1333588" cy="86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   </a:t>
          </a:r>
        </a:p>
      </dsp:txBody>
      <dsp:txXfrm>
        <a:off x="1737458" y="1474944"/>
        <a:ext cx="1248958" cy="782202"/>
      </dsp:txXfrm>
    </dsp:sp>
    <dsp:sp modelId="{C9E6FD95-4957-1F45-93AF-301947E67A03}">
      <dsp:nvSpPr>
        <dsp:cNvPr id="0" name=""/>
        <dsp:cNvSpPr/>
      </dsp:nvSpPr>
      <dsp:spPr>
        <a:xfrm>
          <a:off x="2361938" y="434664"/>
          <a:ext cx="2862762" cy="2862762"/>
        </a:xfrm>
        <a:custGeom>
          <a:avLst/>
          <a:gdLst/>
          <a:ahLst/>
          <a:cxnLst/>
          <a:rect l="0" t="0" r="0" b="0"/>
          <a:pathLst>
            <a:path>
              <a:moveTo>
                <a:pt x="70524" y="987622"/>
              </a:moveTo>
              <a:arcTo wR="1431381" hR="1431381" stAng="11883631" swAng="2624398"/>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03B0-1B4B-4910-BA8D-12D2BE9B2252}" type="datetimeFigureOut">
              <a:rPr lang="en-IN" smtClean="0"/>
              <a:pPr/>
              <a:t>12-05-2021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B95C56-331B-4E79-B018-2D92CB34308B}" type="slidenum">
              <a:rPr lang="en-IN" smtClean="0"/>
              <a:pPr/>
              <a:t>‹#›</a:t>
            </a:fld>
            <a:endParaRPr lang="en-IN"/>
          </a:p>
        </p:txBody>
      </p:sp>
    </p:spTree>
    <p:extLst>
      <p:ext uri="{BB962C8B-B14F-4D97-AF65-F5344CB8AC3E}">
        <p14:creationId xmlns:p14="http://schemas.microsoft.com/office/powerpoint/2010/main" xmlns="" val="3934220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Google Shape;65;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xmlns="" val="1707258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xmlns="" id="{F8684924-DC57-B34D-BFC4-AE46A2B87538}"/>
              </a:ext>
            </a:extLst>
          </p:cNvPr>
          <p:cNvSpPr/>
          <p:nvPr userDrawn="1"/>
        </p:nvSpPr>
        <p:spPr>
          <a:xfrm>
            <a:off x="171859" y="189424"/>
            <a:ext cx="11871205" cy="6522030"/>
          </a:xfrm>
          <a:prstGeom prst="roundRect">
            <a:avLst>
              <a:gd name="adj" fmla="val 52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xmlns="" id="{DB76561C-0933-304A-8F18-5AA9E000EBF9}"/>
              </a:ext>
            </a:extLst>
          </p:cNvPr>
          <p:cNvSpPr/>
          <p:nvPr userDrawn="1"/>
        </p:nvSpPr>
        <p:spPr>
          <a:xfrm>
            <a:off x="65325" y="52747"/>
            <a:ext cx="1123393" cy="1123393"/>
          </a:xfrm>
          <a:prstGeom prst="ellipse">
            <a:avLst/>
          </a:prstGeom>
          <a:solidFill>
            <a:schemeClr val="bg1"/>
          </a:solidFill>
          <a:ln>
            <a:solidFill>
              <a:srgbClr val="DACAC1">
                <a:alpha val="7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10" descr="Image result for GOVERNMENT OF TELANGANA">
            <a:extLst>
              <a:ext uri="{FF2B5EF4-FFF2-40B4-BE49-F238E27FC236}">
                <a16:creationId xmlns:a16="http://schemas.microsoft.com/office/drawing/2014/main" xmlns="" id="{10CE6F2B-A2CA-C14A-90D2-C42EFFBDB97B}"/>
              </a:ext>
            </a:extLst>
          </p:cNvPr>
          <p:cNvPicPr>
            <a:picLocks noChangeAspect="1" noChangeArrowheads="1"/>
          </p:cNvPicPr>
          <p:nvPr userDrawn="1"/>
        </p:nvPicPr>
        <p:blipFill>
          <a:blip r:embed="rId3">
            <a:clrChange>
              <a:clrFrom>
                <a:srgbClr val="CEAD63"/>
              </a:clrFrom>
              <a:clrTo>
                <a:srgbClr val="CEAD63">
                  <a:alpha val="0"/>
                </a:srgbClr>
              </a:clrTo>
            </a:clrChange>
            <a:extLst>
              <a:ext uri="{28A0092B-C50C-407E-A947-70E740481C1C}">
                <a14:useLocalDpi xmlns:a14="http://schemas.microsoft.com/office/drawing/2010/main" xmlns="" val="0"/>
              </a:ext>
            </a:extLst>
          </a:blip>
          <a:srcRect/>
          <a:stretch>
            <a:fillRect/>
          </a:stretch>
        </p:blipFill>
        <p:spPr bwMode="auto">
          <a:xfrm>
            <a:off x="11025222" y="52747"/>
            <a:ext cx="1123393" cy="1123198"/>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a:extLst>
              <a:ext uri="{FF2B5EF4-FFF2-40B4-BE49-F238E27FC236}">
                <a16:creationId xmlns:a16="http://schemas.microsoft.com/office/drawing/2014/main" xmlns="" id="{AE2AD677-0F9F-2446-AB32-95969DFB1C53}"/>
              </a:ext>
            </a:extLst>
          </p:cNvPr>
          <p:cNvPicPr>
            <a:picLocks noChangeAspect="1"/>
          </p:cNvPicPr>
          <p:nvPr userDrawn="1"/>
        </p:nvPicPr>
        <p:blipFill>
          <a:blip r:embed="rId4" cstate="print"/>
          <a:stretch>
            <a:fillRect/>
          </a:stretch>
        </p:blipFill>
        <p:spPr>
          <a:xfrm>
            <a:off x="241940" y="301005"/>
            <a:ext cx="784351" cy="659429"/>
          </a:xfrm>
          <a:prstGeom prst="roundRect">
            <a:avLst>
              <a:gd name="adj" fmla="val 12740"/>
            </a:avLst>
          </a:prstGeom>
          <a:solidFill>
            <a:srgbClr val="FFFFFF">
              <a:shade val="85000"/>
            </a:srgbClr>
          </a:solidFill>
          <a:ln>
            <a:noFill/>
          </a:ln>
          <a:effectLst/>
        </p:spPr>
      </p:pic>
    </p:spTree>
    <p:extLst>
      <p:ext uri="{BB962C8B-B14F-4D97-AF65-F5344CB8AC3E}">
        <p14:creationId xmlns:p14="http://schemas.microsoft.com/office/powerpoint/2010/main" xmlns="" val="413007400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EB83D6-63D0-4690-BD46-5BC3280478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1FA975B-EE10-4F88-AF39-F4D5B3D9409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511DA87-B4BB-4D1E-AEF0-33C59C76C3CD}"/>
              </a:ext>
            </a:extLst>
          </p:cNvPr>
          <p:cNvSpPr>
            <a:spLocks noGrp="1"/>
          </p:cNvSpPr>
          <p:nvPr>
            <p:ph type="dt" sz="half" idx="10"/>
          </p:nvPr>
        </p:nvSpPr>
        <p:spPr/>
        <p:txBody>
          <a:bodyPr/>
          <a:lstStyle/>
          <a:p>
            <a:fld id="{DD306545-F420-4830-823E-E07A1696F155}" type="datetimeFigureOut">
              <a:rPr lang="en-IN" smtClean="0"/>
              <a:pPr/>
              <a:t>12-05-2021</a:t>
            </a:fld>
            <a:endParaRPr lang="en-IN"/>
          </a:p>
        </p:txBody>
      </p:sp>
      <p:sp>
        <p:nvSpPr>
          <p:cNvPr id="5" name="Footer Placeholder 4">
            <a:extLst>
              <a:ext uri="{FF2B5EF4-FFF2-40B4-BE49-F238E27FC236}">
                <a16:creationId xmlns:a16="http://schemas.microsoft.com/office/drawing/2014/main" xmlns="" id="{60053BAD-9C68-4C87-AAA9-1A81E4D08F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A8CBCB6-5091-4265-8FA8-28D32E54A34D}"/>
              </a:ext>
            </a:extLst>
          </p:cNvPr>
          <p:cNvSpPr>
            <a:spLocks noGrp="1"/>
          </p:cNvSpPr>
          <p:nvPr>
            <p:ph type="sldNum" sz="quarter" idx="12"/>
          </p:nvPr>
        </p:nvSpPr>
        <p:spPr/>
        <p:txBody>
          <a:body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2597370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D4542B1-505A-44B3-9913-933409222B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26C2707-F2C0-4FCD-B4D2-3B41DC31A9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244AB55-396D-4D5D-8FE6-78CFCE953378}"/>
              </a:ext>
            </a:extLst>
          </p:cNvPr>
          <p:cNvSpPr>
            <a:spLocks noGrp="1"/>
          </p:cNvSpPr>
          <p:nvPr>
            <p:ph type="dt" sz="half" idx="10"/>
          </p:nvPr>
        </p:nvSpPr>
        <p:spPr/>
        <p:txBody>
          <a:bodyPr/>
          <a:lstStyle/>
          <a:p>
            <a:fld id="{DD306545-F420-4830-823E-E07A1696F155}" type="datetimeFigureOut">
              <a:rPr lang="en-IN" smtClean="0"/>
              <a:pPr/>
              <a:t>12-05-2021</a:t>
            </a:fld>
            <a:endParaRPr lang="en-IN"/>
          </a:p>
        </p:txBody>
      </p:sp>
      <p:sp>
        <p:nvSpPr>
          <p:cNvPr id="5" name="Footer Placeholder 4">
            <a:extLst>
              <a:ext uri="{FF2B5EF4-FFF2-40B4-BE49-F238E27FC236}">
                <a16:creationId xmlns:a16="http://schemas.microsoft.com/office/drawing/2014/main" xmlns="" id="{0C504F6D-B517-4C55-869A-BF25FF4A8E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9289A38-07DB-4215-90BF-C723BA10D35C}"/>
              </a:ext>
            </a:extLst>
          </p:cNvPr>
          <p:cNvSpPr>
            <a:spLocks noGrp="1"/>
          </p:cNvSpPr>
          <p:nvPr>
            <p:ph type="sldNum" sz="quarter" idx="12"/>
          </p:nvPr>
        </p:nvSpPr>
        <p:spPr/>
        <p:txBody>
          <a:body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1948155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flipH="1">
            <a:off x="10995200" y="5661233"/>
            <a:ext cx="1196800" cy="1196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1" name="Google Shape;11;p2"/>
          <p:cNvSpPr/>
          <p:nvPr/>
        </p:nvSpPr>
        <p:spPr>
          <a:xfrm flipH="1">
            <a:off x="10995200" y="5661167"/>
            <a:ext cx="1196800" cy="1196800"/>
          </a:xfrm>
          <a:prstGeom prst="round1Rect">
            <a:avLst>
              <a:gd name="adj" fmla="val 16667"/>
            </a:avLst>
          </a:prstGeom>
          <a:solidFill>
            <a:schemeClr val="lt1">
              <a:alpha val="68080"/>
            </a:scheme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2" name="Google Shape;12;p2"/>
          <p:cNvSpPr txBox="1">
            <a:spLocks noGrp="1"/>
          </p:cNvSpPr>
          <p:nvPr>
            <p:ph type="ctrTitle"/>
          </p:nvPr>
        </p:nvSpPr>
        <p:spPr>
          <a:xfrm>
            <a:off x="520700" y="2425700"/>
            <a:ext cx="10962800" cy="1244800"/>
          </a:xfrm>
          <a:prstGeom prst="rect">
            <a:avLst/>
          </a:prstGeom>
        </p:spPr>
        <p:txBody>
          <a:bodyPr spcFirstLastPara="1" wrap="square" lIns="91425" tIns="91425" rIns="91425" bIns="91425" anchor="b"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3" name="Google Shape;13;p2"/>
          <p:cNvSpPr txBox="1">
            <a:spLocks noGrp="1"/>
          </p:cNvSpPr>
          <p:nvPr>
            <p:ph type="subTitle" idx="1"/>
          </p:nvPr>
        </p:nvSpPr>
        <p:spPr>
          <a:xfrm>
            <a:off x="520700" y="3718840"/>
            <a:ext cx="10962800" cy="5772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2400">
                <a:solidFill>
                  <a:schemeClr val="lt1"/>
                </a:solidFill>
              </a:defRPr>
            </a:lvl2pPr>
            <a:lvl3pPr lvl="2">
              <a:lnSpc>
                <a:spcPct val="100000"/>
              </a:lnSpc>
              <a:spcBef>
                <a:spcPts val="0"/>
              </a:spcBef>
              <a:spcAft>
                <a:spcPts val="0"/>
              </a:spcAft>
              <a:buClr>
                <a:schemeClr val="lt1"/>
              </a:buClr>
              <a:buSzPts val="1800"/>
              <a:buNone/>
              <a:defRPr sz="2400">
                <a:solidFill>
                  <a:schemeClr val="lt1"/>
                </a:solidFill>
              </a:defRPr>
            </a:lvl3pPr>
            <a:lvl4pPr lvl="3">
              <a:lnSpc>
                <a:spcPct val="100000"/>
              </a:lnSpc>
              <a:spcBef>
                <a:spcPts val="0"/>
              </a:spcBef>
              <a:spcAft>
                <a:spcPts val="0"/>
              </a:spcAft>
              <a:buClr>
                <a:schemeClr val="lt1"/>
              </a:buClr>
              <a:buSzPts val="1800"/>
              <a:buNone/>
              <a:defRPr sz="2400">
                <a:solidFill>
                  <a:schemeClr val="lt1"/>
                </a:solidFill>
              </a:defRPr>
            </a:lvl4pPr>
            <a:lvl5pPr lvl="4">
              <a:lnSpc>
                <a:spcPct val="100000"/>
              </a:lnSpc>
              <a:spcBef>
                <a:spcPts val="0"/>
              </a:spcBef>
              <a:spcAft>
                <a:spcPts val="0"/>
              </a:spcAft>
              <a:buClr>
                <a:schemeClr val="lt1"/>
              </a:buClr>
              <a:buSzPts val="1800"/>
              <a:buNone/>
              <a:defRPr sz="2400">
                <a:solidFill>
                  <a:schemeClr val="lt1"/>
                </a:solidFill>
              </a:defRPr>
            </a:lvl5pPr>
            <a:lvl6pPr lvl="5">
              <a:lnSpc>
                <a:spcPct val="100000"/>
              </a:lnSpc>
              <a:spcBef>
                <a:spcPts val="0"/>
              </a:spcBef>
              <a:spcAft>
                <a:spcPts val="0"/>
              </a:spcAft>
              <a:buClr>
                <a:schemeClr val="lt1"/>
              </a:buClr>
              <a:buSzPts val="1800"/>
              <a:buNone/>
              <a:defRPr sz="2400">
                <a:solidFill>
                  <a:schemeClr val="lt1"/>
                </a:solidFill>
              </a:defRPr>
            </a:lvl6pPr>
            <a:lvl7pPr lvl="6">
              <a:lnSpc>
                <a:spcPct val="100000"/>
              </a:lnSpc>
              <a:spcBef>
                <a:spcPts val="0"/>
              </a:spcBef>
              <a:spcAft>
                <a:spcPts val="0"/>
              </a:spcAft>
              <a:buClr>
                <a:schemeClr val="lt1"/>
              </a:buClr>
              <a:buSzPts val="1800"/>
              <a:buNone/>
              <a:defRPr sz="2400">
                <a:solidFill>
                  <a:schemeClr val="lt1"/>
                </a:solidFill>
              </a:defRPr>
            </a:lvl7pPr>
            <a:lvl8pPr lvl="7">
              <a:lnSpc>
                <a:spcPct val="100000"/>
              </a:lnSpc>
              <a:spcBef>
                <a:spcPts val="0"/>
              </a:spcBef>
              <a:spcAft>
                <a:spcPts val="0"/>
              </a:spcAft>
              <a:buClr>
                <a:schemeClr val="lt1"/>
              </a:buClr>
              <a:buSzPts val="1800"/>
              <a:buNone/>
              <a:defRPr sz="2400">
                <a:solidFill>
                  <a:schemeClr val="lt1"/>
                </a:solidFill>
              </a:defRPr>
            </a:lvl8pPr>
            <a:lvl9pPr lvl="8">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4" name="Google Shape;14;p2"/>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3151275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14600" y="2753800"/>
            <a:ext cx="10962800" cy="1350400"/>
          </a:xfrm>
          <a:prstGeom prst="rect">
            <a:avLst/>
          </a:prstGeom>
        </p:spPr>
        <p:txBody>
          <a:bodyPr spcFirstLastPara="1" wrap="square" lIns="91425" tIns="91425" rIns="91425" bIns="91425" anchor="ctr" anchorCtr="0"/>
          <a:lstStyle>
            <a:lvl1pPr lvl="0">
              <a:spcBef>
                <a:spcPts val="0"/>
              </a:spcBef>
              <a:spcAft>
                <a:spcPts val="0"/>
              </a:spcAft>
              <a:buSzPts val="4200"/>
              <a:buNone/>
              <a:defRPr sz="5600"/>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17" name="Google Shape;17;p3"/>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4031325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0" name="Google Shape;20;p4"/>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1" name="Google Shape;21;p4"/>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629200" y="2558767"/>
            <a:ext cx="10962800" cy="36136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2940664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6" name="Google Shape;26;p5"/>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7" name="Google Shape;27;p5"/>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629200" y="2558767"/>
            <a:ext cx="5333200" cy="36136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9" name="Google Shape;29;p5"/>
          <p:cNvSpPr txBox="1">
            <a:spLocks noGrp="1"/>
          </p:cNvSpPr>
          <p:nvPr>
            <p:ph type="body" idx="2"/>
          </p:nvPr>
        </p:nvSpPr>
        <p:spPr>
          <a:xfrm>
            <a:off x="6259000" y="2558767"/>
            <a:ext cx="5333200" cy="36136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0" name="Google Shape;30;p5"/>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3662112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p:nvPr/>
        </p:nvSpPr>
        <p:spPr>
          <a:xfrm rot="10800000" flipH="1">
            <a:off x="0" y="875200"/>
            <a:ext cx="12192000" cy="598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3" name="Google Shape;33;p6"/>
          <p:cNvSpPr/>
          <p:nvPr/>
        </p:nvSpPr>
        <p:spPr>
          <a:xfrm>
            <a:off x="0" y="875133"/>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4" name="Google Shape;34;p6"/>
          <p:cNvSpPr txBox="1">
            <a:spLocks noGrp="1"/>
          </p:cNvSpPr>
          <p:nvPr>
            <p:ph type="title"/>
          </p:nvPr>
        </p:nvSpPr>
        <p:spPr>
          <a:xfrm>
            <a:off x="131000" y="21800"/>
            <a:ext cx="11768800" cy="803600"/>
          </a:xfrm>
          <a:prstGeom prst="rect">
            <a:avLst/>
          </a:prstGeom>
        </p:spPr>
        <p:txBody>
          <a:bodyPr spcFirstLastPara="1" wrap="square" lIns="91425" tIns="91425" rIns="91425" bIns="91425" anchor="ctr" anchorCtr="0"/>
          <a:lstStyle>
            <a:lvl1pPr lvl="0">
              <a:spcBef>
                <a:spcPts val="0"/>
              </a:spcBef>
              <a:spcAft>
                <a:spcPts val="0"/>
              </a:spcAft>
              <a:buSzPts val="1800"/>
              <a:buNone/>
              <a:defRPr sz="2400"/>
            </a:lvl1pPr>
            <a:lvl2pPr lvl="1">
              <a:spcBef>
                <a:spcPts val="0"/>
              </a:spcBef>
              <a:spcAft>
                <a:spcPts val="0"/>
              </a:spcAft>
              <a:buSzPts val="1800"/>
              <a:buNone/>
              <a:defRPr sz="2400"/>
            </a:lvl2pPr>
            <a:lvl3pPr lvl="2">
              <a:spcBef>
                <a:spcPts val="0"/>
              </a:spcBef>
              <a:spcAft>
                <a:spcPts val="0"/>
              </a:spcAft>
              <a:buSzPts val="1800"/>
              <a:buNone/>
              <a:defRPr sz="2400"/>
            </a:lvl3pPr>
            <a:lvl4pPr lvl="3">
              <a:spcBef>
                <a:spcPts val="0"/>
              </a:spcBef>
              <a:spcAft>
                <a:spcPts val="0"/>
              </a:spcAft>
              <a:buSzPts val="1800"/>
              <a:buNone/>
              <a:defRPr sz="2400"/>
            </a:lvl4pPr>
            <a:lvl5pPr lvl="4">
              <a:spcBef>
                <a:spcPts val="0"/>
              </a:spcBef>
              <a:spcAft>
                <a:spcPts val="0"/>
              </a:spcAft>
              <a:buSzPts val="1800"/>
              <a:buNone/>
              <a:defRPr sz="2400"/>
            </a:lvl5pPr>
            <a:lvl6pPr lvl="5">
              <a:spcBef>
                <a:spcPts val="0"/>
              </a:spcBef>
              <a:spcAft>
                <a:spcPts val="0"/>
              </a:spcAft>
              <a:buSzPts val="1800"/>
              <a:buNone/>
              <a:defRPr sz="2400"/>
            </a:lvl6pPr>
            <a:lvl7pPr lvl="6">
              <a:spcBef>
                <a:spcPts val="0"/>
              </a:spcBef>
              <a:spcAft>
                <a:spcPts val="0"/>
              </a:spcAft>
              <a:buSzPts val="1800"/>
              <a:buNone/>
              <a:defRPr sz="2400"/>
            </a:lvl7pPr>
            <a:lvl8pPr lvl="7">
              <a:spcBef>
                <a:spcPts val="0"/>
              </a:spcBef>
              <a:spcAft>
                <a:spcPts val="0"/>
              </a:spcAft>
              <a:buSzPts val="1800"/>
              <a:buNone/>
              <a:defRPr sz="2400"/>
            </a:lvl8pPr>
            <a:lvl9pPr lvl="8">
              <a:spcBef>
                <a:spcPts val="0"/>
              </a:spcBef>
              <a:spcAft>
                <a:spcPts val="0"/>
              </a:spcAft>
              <a:buSzPts val="1800"/>
              <a:buNone/>
              <a:defRPr sz="2400"/>
            </a:lvl9pPr>
          </a:lstStyle>
          <a:p>
            <a:endParaRPr/>
          </a:p>
        </p:txBody>
      </p:sp>
      <p:sp>
        <p:nvSpPr>
          <p:cNvPr id="35" name="Google Shape;35;p6"/>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616892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txBox="1"/>
          <p:nvPr/>
        </p:nvSpPr>
        <p:spPr>
          <a:xfrm rot="10800000" flipH="1">
            <a:off x="4368800" y="33"/>
            <a:ext cx="78232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8" name="Google Shape;38;p7"/>
          <p:cNvSpPr/>
          <p:nvPr/>
        </p:nvSpPr>
        <p:spPr>
          <a:xfrm rot="-5400000">
            <a:off x="1012200" y="3356600"/>
            <a:ext cx="6858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9" name="Google Shape;39;p7"/>
          <p:cNvSpPr txBox="1">
            <a:spLocks noGrp="1"/>
          </p:cNvSpPr>
          <p:nvPr>
            <p:ph type="title"/>
          </p:nvPr>
        </p:nvSpPr>
        <p:spPr>
          <a:xfrm>
            <a:off x="301437" y="477067"/>
            <a:ext cx="3744000" cy="12712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0" name="Google Shape;40;p7"/>
          <p:cNvSpPr txBox="1">
            <a:spLocks noGrp="1"/>
          </p:cNvSpPr>
          <p:nvPr>
            <p:ph type="body" idx="1"/>
          </p:nvPr>
        </p:nvSpPr>
        <p:spPr>
          <a:xfrm>
            <a:off x="301433" y="1954400"/>
            <a:ext cx="3744000" cy="4218000"/>
          </a:xfrm>
          <a:prstGeom prst="rect">
            <a:avLst/>
          </a:prstGeom>
        </p:spPr>
        <p:txBody>
          <a:bodyPr spcFirstLastPara="1" wrap="square" lIns="91425" tIns="91425" rIns="91425" bIns="91425" anchor="t" anchorCtr="0"/>
          <a:lstStyle>
            <a:lvl1pPr marL="609585" lvl="0" indent="-406390">
              <a:spcBef>
                <a:spcPts val="0"/>
              </a:spcBef>
              <a:spcAft>
                <a:spcPts val="0"/>
              </a:spcAft>
              <a:buClr>
                <a:schemeClr val="lt1"/>
              </a:buClr>
              <a:buSzPts val="1200"/>
              <a:buChar char="●"/>
              <a:defRPr sz="1600">
                <a:solidFill>
                  <a:schemeClr val="lt1"/>
                </a:solidFill>
              </a:defRPr>
            </a:lvl1pPr>
            <a:lvl2pPr marL="1219170" lvl="1" indent="-406390">
              <a:spcBef>
                <a:spcPts val="2133"/>
              </a:spcBef>
              <a:spcAft>
                <a:spcPts val="0"/>
              </a:spcAft>
              <a:buClr>
                <a:schemeClr val="lt1"/>
              </a:buClr>
              <a:buSzPts val="1200"/>
              <a:buChar char="○"/>
              <a:defRPr sz="1600">
                <a:solidFill>
                  <a:schemeClr val="lt1"/>
                </a:solidFill>
              </a:defRPr>
            </a:lvl2pPr>
            <a:lvl3pPr marL="1828754" lvl="2" indent="-406390">
              <a:spcBef>
                <a:spcPts val="2133"/>
              </a:spcBef>
              <a:spcAft>
                <a:spcPts val="0"/>
              </a:spcAft>
              <a:buClr>
                <a:schemeClr val="lt1"/>
              </a:buClr>
              <a:buSzPts val="1200"/>
              <a:buChar char="■"/>
              <a:defRPr sz="1600">
                <a:solidFill>
                  <a:schemeClr val="lt1"/>
                </a:solidFill>
              </a:defRPr>
            </a:lvl3pPr>
            <a:lvl4pPr marL="2438339" lvl="3" indent="-406390">
              <a:spcBef>
                <a:spcPts val="2133"/>
              </a:spcBef>
              <a:spcAft>
                <a:spcPts val="0"/>
              </a:spcAft>
              <a:buClr>
                <a:schemeClr val="lt1"/>
              </a:buClr>
              <a:buSzPts val="1200"/>
              <a:buChar char="●"/>
              <a:defRPr sz="1600">
                <a:solidFill>
                  <a:schemeClr val="lt1"/>
                </a:solidFill>
              </a:defRPr>
            </a:lvl4pPr>
            <a:lvl5pPr marL="3047924" lvl="4" indent="-406390">
              <a:spcBef>
                <a:spcPts val="2133"/>
              </a:spcBef>
              <a:spcAft>
                <a:spcPts val="0"/>
              </a:spcAft>
              <a:buClr>
                <a:schemeClr val="lt1"/>
              </a:buClr>
              <a:buSzPts val="1200"/>
              <a:buChar char="○"/>
              <a:defRPr sz="1600">
                <a:solidFill>
                  <a:schemeClr val="lt1"/>
                </a:solidFill>
              </a:defRPr>
            </a:lvl5pPr>
            <a:lvl6pPr marL="3657509" lvl="5" indent="-406390">
              <a:spcBef>
                <a:spcPts val="2133"/>
              </a:spcBef>
              <a:spcAft>
                <a:spcPts val="0"/>
              </a:spcAft>
              <a:buClr>
                <a:schemeClr val="lt1"/>
              </a:buClr>
              <a:buSzPts val="1200"/>
              <a:buChar char="■"/>
              <a:defRPr sz="1600">
                <a:solidFill>
                  <a:schemeClr val="lt1"/>
                </a:solidFill>
              </a:defRPr>
            </a:lvl6pPr>
            <a:lvl7pPr marL="4267093" lvl="6" indent="-406390">
              <a:spcBef>
                <a:spcPts val="2133"/>
              </a:spcBef>
              <a:spcAft>
                <a:spcPts val="0"/>
              </a:spcAft>
              <a:buClr>
                <a:schemeClr val="lt1"/>
              </a:buClr>
              <a:buSzPts val="1200"/>
              <a:buChar char="●"/>
              <a:defRPr sz="1600">
                <a:solidFill>
                  <a:schemeClr val="lt1"/>
                </a:solidFill>
              </a:defRPr>
            </a:lvl7pPr>
            <a:lvl8pPr marL="4876678" lvl="7" indent="-406390">
              <a:spcBef>
                <a:spcPts val="2133"/>
              </a:spcBef>
              <a:spcAft>
                <a:spcPts val="0"/>
              </a:spcAft>
              <a:buClr>
                <a:schemeClr val="lt1"/>
              </a:buClr>
              <a:buSzPts val="1200"/>
              <a:buChar char="○"/>
              <a:defRPr sz="1600">
                <a:solidFill>
                  <a:schemeClr val="lt1"/>
                </a:solidFill>
              </a:defRPr>
            </a:lvl8pPr>
            <a:lvl9pPr marL="5486263" lvl="8" indent="-406390">
              <a:spcBef>
                <a:spcPts val="2133"/>
              </a:spcBef>
              <a:spcAft>
                <a:spcPts val="2133"/>
              </a:spcAft>
              <a:buClr>
                <a:schemeClr val="lt1"/>
              </a:buClr>
              <a:buSzPts val="1200"/>
              <a:buChar char="■"/>
              <a:defRPr sz="1600">
                <a:solidFill>
                  <a:schemeClr val="lt1"/>
                </a:solidFill>
              </a:defRPr>
            </a:lvl9pPr>
          </a:lstStyle>
          <a:p>
            <a:endParaRPr/>
          </a:p>
        </p:txBody>
      </p:sp>
      <p:sp>
        <p:nvSpPr>
          <p:cNvPr id="41" name="Google Shape;41;p7"/>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3352491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651000"/>
            <a:ext cx="8302800" cy="5454400"/>
          </a:xfrm>
          <a:prstGeom prst="rect">
            <a:avLst/>
          </a:prstGeom>
        </p:spPr>
        <p:txBody>
          <a:bodyPr spcFirstLastPara="1" wrap="square" lIns="91425" tIns="91425" rIns="91425" bIns="91425" anchor="ctr" anchorCtr="0"/>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
        <p:nvSpPr>
          <p:cNvPr id="44" name="Google Shape;44;p8"/>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1057923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p:nvPr/>
        </p:nvSpPr>
        <p:spPr>
          <a:xfrm flipH="1">
            <a:off x="0" y="0"/>
            <a:ext cx="60960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47" name="Google Shape;47;p9"/>
          <p:cNvSpPr/>
          <p:nvPr/>
        </p:nvSpPr>
        <p:spPr>
          <a:xfrm rot="5400000">
            <a:off x="2595233" y="3357000"/>
            <a:ext cx="68572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48" name="Google Shape;4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5600">
                <a:solidFill>
                  <a:schemeClr val="dk2"/>
                </a:solidFill>
              </a:defRPr>
            </a:lvl1pPr>
            <a:lvl2pPr lvl="1" algn="ctr">
              <a:spcBef>
                <a:spcPts val="0"/>
              </a:spcBef>
              <a:spcAft>
                <a:spcPts val="0"/>
              </a:spcAft>
              <a:buClr>
                <a:schemeClr val="dk2"/>
              </a:buClr>
              <a:buSzPts val="4200"/>
              <a:buNone/>
              <a:defRPr sz="5600">
                <a:solidFill>
                  <a:schemeClr val="dk2"/>
                </a:solidFill>
              </a:defRPr>
            </a:lvl2pPr>
            <a:lvl3pPr lvl="2" algn="ctr">
              <a:spcBef>
                <a:spcPts val="0"/>
              </a:spcBef>
              <a:spcAft>
                <a:spcPts val="0"/>
              </a:spcAft>
              <a:buClr>
                <a:schemeClr val="dk2"/>
              </a:buClr>
              <a:buSzPts val="4200"/>
              <a:buNone/>
              <a:defRPr sz="5600">
                <a:solidFill>
                  <a:schemeClr val="dk2"/>
                </a:solidFill>
              </a:defRPr>
            </a:lvl3pPr>
            <a:lvl4pPr lvl="3" algn="ctr">
              <a:spcBef>
                <a:spcPts val="0"/>
              </a:spcBef>
              <a:spcAft>
                <a:spcPts val="0"/>
              </a:spcAft>
              <a:buClr>
                <a:schemeClr val="dk2"/>
              </a:buClr>
              <a:buSzPts val="4200"/>
              <a:buNone/>
              <a:defRPr sz="5600">
                <a:solidFill>
                  <a:schemeClr val="dk2"/>
                </a:solidFill>
              </a:defRPr>
            </a:lvl4pPr>
            <a:lvl5pPr lvl="4" algn="ctr">
              <a:spcBef>
                <a:spcPts val="0"/>
              </a:spcBef>
              <a:spcAft>
                <a:spcPts val="0"/>
              </a:spcAft>
              <a:buClr>
                <a:schemeClr val="dk2"/>
              </a:buClr>
              <a:buSzPts val="4200"/>
              <a:buNone/>
              <a:defRPr sz="5600">
                <a:solidFill>
                  <a:schemeClr val="dk2"/>
                </a:solidFill>
              </a:defRPr>
            </a:lvl5pPr>
            <a:lvl6pPr lvl="5" algn="ctr">
              <a:spcBef>
                <a:spcPts val="0"/>
              </a:spcBef>
              <a:spcAft>
                <a:spcPts val="0"/>
              </a:spcAft>
              <a:buClr>
                <a:schemeClr val="dk2"/>
              </a:buClr>
              <a:buSzPts val="4200"/>
              <a:buNone/>
              <a:defRPr sz="5600">
                <a:solidFill>
                  <a:schemeClr val="dk2"/>
                </a:solidFill>
              </a:defRPr>
            </a:lvl6pPr>
            <a:lvl7pPr lvl="6" algn="ctr">
              <a:spcBef>
                <a:spcPts val="0"/>
              </a:spcBef>
              <a:spcAft>
                <a:spcPts val="0"/>
              </a:spcAft>
              <a:buClr>
                <a:schemeClr val="dk2"/>
              </a:buClr>
              <a:buSzPts val="4200"/>
              <a:buNone/>
              <a:defRPr sz="5600">
                <a:solidFill>
                  <a:schemeClr val="dk2"/>
                </a:solidFill>
              </a:defRPr>
            </a:lvl7pPr>
            <a:lvl8pPr lvl="7" algn="ctr">
              <a:spcBef>
                <a:spcPts val="0"/>
              </a:spcBef>
              <a:spcAft>
                <a:spcPts val="0"/>
              </a:spcAft>
              <a:buClr>
                <a:schemeClr val="dk2"/>
              </a:buClr>
              <a:buSzPts val="4200"/>
              <a:buNone/>
              <a:defRPr sz="5600">
                <a:solidFill>
                  <a:schemeClr val="dk2"/>
                </a:solidFill>
              </a:defRPr>
            </a:lvl8pPr>
            <a:lvl9pPr lvl="8" algn="ctr">
              <a:spcBef>
                <a:spcPts val="0"/>
              </a:spcBef>
              <a:spcAft>
                <a:spcPts val="0"/>
              </a:spcAft>
              <a:buClr>
                <a:schemeClr val="dk2"/>
              </a:buClr>
              <a:buSzPts val="4200"/>
              <a:buNone/>
              <a:defRPr sz="5600">
                <a:solidFill>
                  <a:schemeClr val="dk2"/>
                </a:solidFill>
              </a:defRPr>
            </a:lvl9pPr>
          </a:lstStyle>
          <a:p>
            <a:endParaRPr/>
          </a:p>
        </p:txBody>
      </p:sp>
      <p:sp>
        <p:nvSpPr>
          <p:cNvPr id="49" name="Google Shape;49;p9"/>
          <p:cNvSpPr txBox="1">
            <a:spLocks noGrp="1"/>
          </p:cNvSpPr>
          <p:nvPr>
            <p:ph type="subTitle" idx="1"/>
          </p:nvPr>
        </p:nvSpPr>
        <p:spPr>
          <a:xfrm>
            <a:off x="354000" y="3705956"/>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50" name="Google Shape;50;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235400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xmlns="" id="{CFA24618-E077-394A-8B1A-BFBDE2C14ECB}"/>
              </a:ext>
            </a:extLst>
          </p:cNvPr>
          <p:cNvSpPr/>
          <p:nvPr userDrawn="1"/>
        </p:nvSpPr>
        <p:spPr>
          <a:xfrm>
            <a:off x="171859" y="189424"/>
            <a:ext cx="11871205" cy="6522030"/>
          </a:xfrm>
          <a:prstGeom prst="roundRect">
            <a:avLst>
              <a:gd name="adj" fmla="val 52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1DFEDCA9-52BA-492C-9EA6-491D26ADB948}"/>
              </a:ext>
            </a:extLst>
          </p:cNvPr>
          <p:cNvSpPr/>
          <p:nvPr userDrawn="1"/>
        </p:nvSpPr>
        <p:spPr>
          <a:xfrm>
            <a:off x="65325" y="52747"/>
            <a:ext cx="1123393" cy="1123393"/>
          </a:xfrm>
          <a:prstGeom prst="ellipse">
            <a:avLst/>
          </a:prstGeom>
          <a:solidFill>
            <a:schemeClr val="bg1"/>
          </a:solidFill>
          <a:ln>
            <a:solidFill>
              <a:srgbClr val="DACAC1">
                <a:alpha val="7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CDBABDB0-73BF-46F6-9B4B-004A583CB592}"/>
              </a:ext>
            </a:extLst>
          </p:cNvPr>
          <p:cNvPicPr>
            <a:picLocks noChangeAspect="1"/>
          </p:cNvPicPr>
          <p:nvPr userDrawn="1"/>
        </p:nvPicPr>
        <p:blipFill>
          <a:blip r:embed="rId3" cstate="print"/>
          <a:stretch>
            <a:fillRect/>
          </a:stretch>
        </p:blipFill>
        <p:spPr>
          <a:xfrm>
            <a:off x="241940" y="301005"/>
            <a:ext cx="784351" cy="659429"/>
          </a:xfrm>
          <a:prstGeom prst="roundRect">
            <a:avLst>
              <a:gd name="adj" fmla="val 12740"/>
            </a:avLst>
          </a:prstGeom>
          <a:solidFill>
            <a:srgbClr val="FFFFFF">
              <a:shade val="85000"/>
            </a:srgbClr>
          </a:solidFill>
          <a:ln>
            <a:noFill/>
          </a:ln>
          <a:effectLst/>
        </p:spPr>
      </p:pic>
      <p:pic>
        <p:nvPicPr>
          <p:cNvPr id="13" name="Picture 10" descr="Image result for GOVERNMENT OF TELANGANA">
            <a:extLst>
              <a:ext uri="{FF2B5EF4-FFF2-40B4-BE49-F238E27FC236}">
                <a16:creationId xmlns:a16="http://schemas.microsoft.com/office/drawing/2014/main" xmlns="" id="{15678D3C-421A-194A-B61B-4DFE90E30A55}"/>
              </a:ext>
            </a:extLst>
          </p:cNvPr>
          <p:cNvPicPr>
            <a:picLocks noChangeAspect="1" noChangeArrowheads="1"/>
          </p:cNvPicPr>
          <p:nvPr userDrawn="1"/>
        </p:nvPicPr>
        <p:blipFill>
          <a:blip r:embed="rId4">
            <a:clrChange>
              <a:clrFrom>
                <a:srgbClr val="CEAD63"/>
              </a:clrFrom>
              <a:clrTo>
                <a:srgbClr val="CEAD63">
                  <a:alpha val="0"/>
                </a:srgbClr>
              </a:clrTo>
            </a:clrChange>
            <a:extLst>
              <a:ext uri="{28A0092B-C50C-407E-A947-70E740481C1C}">
                <a14:useLocalDpi xmlns:a14="http://schemas.microsoft.com/office/drawing/2010/main" xmlns="" val="0"/>
              </a:ext>
            </a:extLst>
          </a:blip>
          <a:srcRect/>
          <a:stretch>
            <a:fillRect/>
          </a:stretch>
        </p:blipFill>
        <p:spPr bwMode="auto">
          <a:xfrm>
            <a:off x="11025222" y="52747"/>
            <a:ext cx="1123393" cy="112319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4" name="Shape 891">
            <a:extLst>
              <a:ext uri="{FF2B5EF4-FFF2-40B4-BE49-F238E27FC236}">
                <a16:creationId xmlns:a16="http://schemas.microsoft.com/office/drawing/2014/main" xmlns="" id="{0A955748-80B4-874D-92D0-81888975057D}"/>
              </a:ext>
            </a:extLst>
          </p:cNvPr>
          <p:cNvCxnSpPr/>
          <p:nvPr userDrawn="1"/>
        </p:nvCxnSpPr>
        <p:spPr>
          <a:xfrm>
            <a:off x="5803113" y="1381250"/>
            <a:ext cx="565262" cy="0"/>
          </a:xfrm>
          <a:prstGeom prst="straightConnector1">
            <a:avLst/>
          </a:prstGeom>
          <a:noFill/>
          <a:ln w="28575" cap="flat" cmpd="sng">
            <a:solidFill>
              <a:schemeClr val="lt2"/>
            </a:solidFill>
            <a:prstDash val="solid"/>
            <a:round/>
            <a:headEnd type="none" w="sm" len="sm"/>
            <a:tailEnd type="none" w="sm" len="sm"/>
          </a:ln>
        </p:spPr>
      </p:cxnSp>
      <p:sp>
        <p:nvSpPr>
          <p:cNvPr id="15" name="Oval 14">
            <a:extLst>
              <a:ext uri="{FF2B5EF4-FFF2-40B4-BE49-F238E27FC236}">
                <a16:creationId xmlns:a16="http://schemas.microsoft.com/office/drawing/2014/main" xmlns="" id="{387A9999-C082-E949-BFE7-0B57FAEF3B90}"/>
              </a:ext>
            </a:extLst>
          </p:cNvPr>
          <p:cNvSpPr/>
          <p:nvPr userDrawn="1"/>
        </p:nvSpPr>
        <p:spPr>
          <a:xfrm>
            <a:off x="5920190" y="6446778"/>
            <a:ext cx="375920" cy="375920"/>
          </a:xfrm>
          <a:prstGeom prst="ellipse">
            <a:avLst/>
          </a:prstGeom>
          <a:solidFill>
            <a:schemeClr val="bg1"/>
          </a:solidFill>
          <a:ln>
            <a:solidFill>
              <a:srgbClr val="FA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xmlns="" id="{151FBD3D-C8BA-E140-9442-0BD26A7A8864}"/>
              </a:ext>
            </a:extLst>
          </p:cNvPr>
          <p:cNvSpPr/>
          <p:nvPr userDrawn="1"/>
        </p:nvSpPr>
        <p:spPr>
          <a:xfrm>
            <a:off x="5920190" y="6446778"/>
            <a:ext cx="375920" cy="375920"/>
          </a:xfrm>
          <a:prstGeom prst="ellipse">
            <a:avLst/>
          </a:prstGeom>
          <a:solidFill>
            <a:schemeClr val="bg1"/>
          </a:solidFill>
          <a:ln>
            <a:solidFill>
              <a:srgbClr val="FA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Slide Number Placeholder 5">
            <a:extLst>
              <a:ext uri="{FF2B5EF4-FFF2-40B4-BE49-F238E27FC236}">
                <a16:creationId xmlns:a16="http://schemas.microsoft.com/office/drawing/2014/main" xmlns="" id="{763C237E-8010-2E4A-9131-687EF48781C4}"/>
              </a:ext>
            </a:extLst>
          </p:cNvPr>
          <p:cNvSpPr txBox="1">
            <a:spLocks/>
          </p:cNvSpPr>
          <p:nvPr userDrawn="1"/>
        </p:nvSpPr>
        <p:spPr>
          <a:xfrm>
            <a:off x="5884630" y="6457573"/>
            <a:ext cx="45212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492ABB-DE95-448F-8C31-8C28C5619EAA}" type="slidenum">
              <a:rPr lang="en-IN" smtClean="0"/>
              <a:pPr/>
              <a:t>‹#›</a:t>
            </a:fld>
            <a:endParaRPr lang="en-IN" dirty="0"/>
          </a:p>
        </p:txBody>
      </p:sp>
    </p:spTree>
    <p:extLst>
      <p:ext uri="{BB962C8B-B14F-4D97-AF65-F5344CB8AC3E}">
        <p14:creationId xmlns:p14="http://schemas.microsoft.com/office/powerpoint/2010/main" xmlns="" val="341954661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12192000" cy="6261200"/>
          </a:xfrm>
          <a:prstGeom prst="rect">
            <a:avLst/>
          </a:prstGeom>
          <a:solidFill>
            <a:schemeClr val="accent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54" name="Google Shape;54;p10"/>
          <p:cNvSpPr/>
          <p:nvPr/>
        </p:nvSpPr>
        <p:spPr>
          <a:xfrm rot="10800000" flipH="1">
            <a:off x="0" y="6163633"/>
            <a:ext cx="12192000" cy="98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55" name="Google Shape;55;p10"/>
          <p:cNvSpPr txBox="1">
            <a:spLocks noGrp="1"/>
          </p:cNvSpPr>
          <p:nvPr>
            <p:ph type="body" idx="1"/>
          </p:nvPr>
        </p:nvSpPr>
        <p:spPr>
          <a:xfrm>
            <a:off x="76200" y="6262433"/>
            <a:ext cx="11176000" cy="5956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Clr>
                <a:schemeClr val="lt1"/>
              </a:buClr>
              <a:buSzPts val="1200"/>
              <a:buNone/>
              <a:defRPr sz="1600">
                <a:solidFill>
                  <a:schemeClr val="lt1"/>
                </a:solidFill>
              </a:defRPr>
            </a:lvl1pPr>
          </a:lstStyle>
          <a:p>
            <a:endParaRPr/>
          </a:p>
        </p:txBody>
      </p:sp>
      <p:sp>
        <p:nvSpPr>
          <p:cNvPr id="56" name="Google Shape;56;p10"/>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1231331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634000" y="1678033"/>
            <a:ext cx="10962800" cy="26180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6000">
                <a:solidFill>
                  <a:schemeClr val="dk2"/>
                </a:solidFill>
              </a:defRPr>
            </a:lvl1pPr>
            <a:lvl2pPr lvl="1" algn="ctr">
              <a:spcBef>
                <a:spcPts val="0"/>
              </a:spcBef>
              <a:spcAft>
                <a:spcPts val="0"/>
              </a:spcAft>
              <a:buClr>
                <a:schemeClr val="dk2"/>
              </a:buClr>
              <a:buSzPts val="12000"/>
              <a:buNone/>
              <a:defRPr sz="16000">
                <a:solidFill>
                  <a:schemeClr val="dk2"/>
                </a:solidFill>
              </a:defRPr>
            </a:lvl2pPr>
            <a:lvl3pPr lvl="2" algn="ctr">
              <a:spcBef>
                <a:spcPts val="0"/>
              </a:spcBef>
              <a:spcAft>
                <a:spcPts val="0"/>
              </a:spcAft>
              <a:buClr>
                <a:schemeClr val="dk2"/>
              </a:buClr>
              <a:buSzPts val="12000"/>
              <a:buNone/>
              <a:defRPr sz="16000">
                <a:solidFill>
                  <a:schemeClr val="dk2"/>
                </a:solidFill>
              </a:defRPr>
            </a:lvl3pPr>
            <a:lvl4pPr lvl="3" algn="ctr">
              <a:spcBef>
                <a:spcPts val="0"/>
              </a:spcBef>
              <a:spcAft>
                <a:spcPts val="0"/>
              </a:spcAft>
              <a:buClr>
                <a:schemeClr val="dk2"/>
              </a:buClr>
              <a:buSzPts val="12000"/>
              <a:buNone/>
              <a:defRPr sz="16000">
                <a:solidFill>
                  <a:schemeClr val="dk2"/>
                </a:solidFill>
              </a:defRPr>
            </a:lvl4pPr>
            <a:lvl5pPr lvl="4" algn="ctr">
              <a:spcBef>
                <a:spcPts val="0"/>
              </a:spcBef>
              <a:spcAft>
                <a:spcPts val="0"/>
              </a:spcAft>
              <a:buClr>
                <a:schemeClr val="dk2"/>
              </a:buClr>
              <a:buSzPts val="12000"/>
              <a:buNone/>
              <a:defRPr sz="16000">
                <a:solidFill>
                  <a:schemeClr val="dk2"/>
                </a:solidFill>
              </a:defRPr>
            </a:lvl5pPr>
            <a:lvl6pPr lvl="5" algn="ctr">
              <a:spcBef>
                <a:spcPts val="0"/>
              </a:spcBef>
              <a:spcAft>
                <a:spcPts val="0"/>
              </a:spcAft>
              <a:buClr>
                <a:schemeClr val="dk2"/>
              </a:buClr>
              <a:buSzPts val="12000"/>
              <a:buNone/>
              <a:defRPr sz="16000">
                <a:solidFill>
                  <a:schemeClr val="dk2"/>
                </a:solidFill>
              </a:defRPr>
            </a:lvl6pPr>
            <a:lvl7pPr lvl="6" algn="ctr">
              <a:spcBef>
                <a:spcPts val="0"/>
              </a:spcBef>
              <a:spcAft>
                <a:spcPts val="0"/>
              </a:spcAft>
              <a:buClr>
                <a:schemeClr val="dk2"/>
              </a:buClr>
              <a:buSzPts val="12000"/>
              <a:buNone/>
              <a:defRPr sz="16000">
                <a:solidFill>
                  <a:schemeClr val="dk2"/>
                </a:solidFill>
              </a:defRPr>
            </a:lvl7pPr>
            <a:lvl8pPr lvl="7" algn="ctr">
              <a:spcBef>
                <a:spcPts val="0"/>
              </a:spcBef>
              <a:spcAft>
                <a:spcPts val="0"/>
              </a:spcAft>
              <a:buClr>
                <a:schemeClr val="dk2"/>
              </a:buClr>
              <a:buSzPts val="12000"/>
              <a:buNone/>
              <a:defRPr sz="16000">
                <a:solidFill>
                  <a:schemeClr val="dk2"/>
                </a:solidFill>
              </a:defRPr>
            </a:lvl8pPr>
            <a:lvl9pPr lvl="8" algn="ctr">
              <a:spcBef>
                <a:spcPts val="0"/>
              </a:spcBef>
              <a:spcAft>
                <a:spcPts val="0"/>
              </a:spcAft>
              <a:buClr>
                <a:schemeClr val="dk2"/>
              </a:buClr>
              <a:buSzPts val="12000"/>
              <a:buNone/>
              <a:defRPr sz="16000">
                <a:solidFill>
                  <a:schemeClr val="dk2"/>
                </a:solidFill>
              </a:defRPr>
            </a:lvl9pPr>
          </a:lstStyle>
          <a:p>
            <a:r>
              <a:t>xx%</a:t>
            </a:r>
          </a:p>
        </p:txBody>
      </p:sp>
      <p:sp>
        <p:nvSpPr>
          <p:cNvPr id="59" name="Google Shape;59;p11"/>
          <p:cNvSpPr txBox="1">
            <a:spLocks noGrp="1"/>
          </p:cNvSpPr>
          <p:nvPr>
            <p:ph type="body" idx="1"/>
          </p:nvPr>
        </p:nvSpPr>
        <p:spPr>
          <a:xfrm>
            <a:off x="634000" y="4406167"/>
            <a:ext cx="10962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60" name="Google Shape;60;p11"/>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3637343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2762428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AE20C1-B265-48A2-86C6-7C3FB30EC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BF99670-93AF-4EE4-863C-0592CD44D8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52AFDCD-7BD2-4D9D-991A-ACF0138A8DC1}"/>
              </a:ext>
            </a:extLst>
          </p:cNvPr>
          <p:cNvSpPr>
            <a:spLocks noGrp="1"/>
          </p:cNvSpPr>
          <p:nvPr>
            <p:ph type="dt" sz="half" idx="10"/>
          </p:nvPr>
        </p:nvSpPr>
        <p:spPr/>
        <p:txBody>
          <a:bodyPr/>
          <a:lstStyle/>
          <a:p>
            <a:fld id="{DD306545-F420-4830-823E-E07A1696F155}" type="datetimeFigureOut">
              <a:rPr lang="en-IN" smtClean="0"/>
              <a:pPr/>
              <a:t>12-05-2021</a:t>
            </a:fld>
            <a:endParaRPr lang="en-IN"/>
          </a:p>
        </p:txBody>
      </p:sp>
      <p:sp>
        <p:nvSpPr>
          <p:cNvPr id="5" name="Footer Placeholder 4">
            <a:extLst>
              <a:ext uri="{FF2B5EF4-FFF2-40B4-BE49-F238E27FC236}">
                <a16:creationId xmlns:a16="http://schemas.microsoft.com/office/drawing/2014/main" xmlns="" id="{E80FBBD1-D5D6-475E-BB21-1D8D8134F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7394A33-5D64-4B24-A517-0B15CD094897}"/>
              </a:ext>
            </a:extLst>
          </p:cNvPr>
          <p:cNvSpPr>
            <a:spLocks noGrp="1"/>
          </p:cNvSpPr>
          <p:nvPr>
            <p:ph type="sldNum" sz="quarter" idx="12"/>
          </p:nvPr>
        </p:nvSpPr>
        <p:spPr/>
        <p:txBody>
          <a:body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158866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F5007-52C6-48BC-AC17-0EBA67FDF2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F01027C-6FC4-401E-A62E-B3E8927FCF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89C17E6F-467A-49CD-92E9-D6F96670BF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0E9827B3-8824-4BC2-8A51-C775DEBFFAD6}"/>
              </a:ext>
            </a:extLst>
          </p:cNvPr>
          <p:cNvSpPr>
            <a:spLocks noGrp="1"/>
          </p:cNvSpPr>
          <p:nvPr>
            <p:ph type="dt" sz="half" idx="10"/>
          </p:nvPr>
        </p:nvSpPr>
        <p:spPr/>
        <p:txBody>
          <a:bodyPr/>
          <a:lstStyle/>
          <a:p>
            <a:fld id="{DD306545-F420-4830-823E-E07A1696F155}" type="datetimeFigureOut">
              <a:rPr lang="en-IN" smtClean="0"/>
              <a:pPr/>
              <a:t>12-05-2021</a:t>
            </a:fld>
            <a:endParaRPr lang="en-IN"/>
          </a:p>
        </p:txBody>
      </p:sp>
      <p:sp>
        <p:nvSpPr>
          <p:cNvPr id="6" name="Footer Placeholder 5">
            <a:extLst>
              <a:ext uri="{FF2B5EF4-FFF2-40B4-BE49-F238E27FC236}">
                <a16:creationId xmlns:a16="http://schemas.microsoft.com/office/drawing/2014/main" xmlns="" id="{F135C67A-752F-4EC8-9207-F4EFE060CA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90EF60D-52F6-4B4F-B82F-E73F7EFEDAE0}"/>
              </a:ext>
            </a:extLst>
          </p:cNvPr>
          <p:cNvSpPr>
            <a:spLocks noGrp="1"/>
          </p:cNvSpPr>
          <p:nvPr>
            <p:ph type="sldNum" sz="quarter" idx="12"/>
          </p:nvPr>
        </p:nvSpPr>
        <p:spPr/>
        <p:txBody>
          <a:body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330655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D36806-9803-435C-8F31-691557DCF7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2C45E13-71E5-42FE-9807-6D7544FFD6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FB1332E7-ACDC-4FEF-9E24-CEF8078928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8BF1867E-6081-4E85-968C-876C9CB81A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A5B2498-AF60-4660-9D98-CE25C074B09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43CEB6E-BD6C-4595-9FA1-55F5464469D9}"/>
              </a:ext>
            </a:extLst>
          </p:cNvPr>
          <p:cNvSpPr>
            <a:spLocks noGrp="1"/>
          </p:cNvSpPr>
          <p:nvPr>
            <p:ph type="dt" sz="half" idx="10"/>
          </p:nvPr>
        </p:nvSpPr>
        <p:spPr/>
        <p:txBody>
          <a:bodyPr/>
          <a:lstStyle/>
          <a:p>
            <a:fld id="{DD306545-F420-4830-823E-E07A1696F155}" type="datetimeFigureOut">
              <a:rPr lang="en-IN" smtClean="0"/>
              <a:pPr/>
              <a:t>12-05-2021</a:t>
            </a:fld>
            <a:endParaRPr lang="en-IN"/>
          </a:p>
        </p:txBody>
      </p:sp>
      <p:sp>
        <p:nvSpPr>
          <p:cNvPr id="8" name="Footer Placeholder 7">
            <a:extLst>
              <a:ext uri="{FF2B5EF4-FFF2-40B4-BE49-F238E27FC236}">
                <a16:creationId xmlns:a16="http://schemas.microsoft.com/office/drawing/2014/main" xmlns="" id="{EBCD9E0A-8D84-452C-B450-C8D5331A98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E7A3D2DF-060A-47C2-9E38-F957FB8C1771}"/>
              </a:ext>
            </a:extLst>
          </p:cNvPr>
          <p:cNvSpPr>
            <a:spLocks noGrp="1"/>
          </p:cNvSpPr>
          <p:nvPr>
            <p:ph type="sldNum" sz="quarter" idx="12"/>
          </p:nvPr>
        </p:nvSpPr>
        <p:spPr/>
        <p:txBody>
          <a:body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797438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ACEE05-D3C4-439F-81BA-7FD0462C38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DEE0B9D6-3223-480B-86D3-17A4038DF012}"/>
              </a:ext>
            </a:extLst>
          </p:cNvPr>
          <p:cNvSpPr>
            <a:spLocks noGrp="1"/>
          </p:cNvSpPr>
          <p:nvPr>
            <p:ph type="dt" sz="half" idx="10"/>
          </p:nvPr>
        </p:nvSpPr>
        <p:spPr/>
        <p:txBody>
          <a:bodyPr/>
          <a:lstStyle/>
          <a:p>
            <a:fld id="{DD306545-F420-4830-823E-E07A1696F155}" type="datetimeFigureOut">
              <a:rPr lang="en-IN" smtClean="0"/>
              <a:pPr/>
              <a:t>12-05-2021</a:t>
            </a:fld>
            <a:endParaRPr lang="en-IN"/>
          </a:p>
        </p:txBody>
      </p:sp>
      <p:sp>
        <p:nvSpPr>
          <p:cNvPr id="4" name="Footer Placeholder 3">
            <a:extLst>
              <a:ext uri="{FF2B5EF4-FFF2-40B4-BE49-F238E27FC236}">
                <a16:creationId xmlns:a16="http://schemas.microsoft.com/office/drawing/2014/main" xmlns="" id="{1170D27E-FFC2-4EAE-B69C-5ED9EEABB3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C10105C8-9BF3-4E70-AC7D-60C1C74DEA6C}"/>
              </a:ext>
            </a:extLst>
          </p:cNvPr>
          <p:cNvSpPr>
            <a:spLocks noGrp="1"/>
          </p:cNvSpPr>
          <p:nvPr>
            <p:ph type="sldNum" sz="quarter" idx="12"/>
          </p:nvPr>
        </p:nvSpPr>
        <p:spPr/>
        <p:txBody>
          <a:body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1005926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8922BBF-560A-4A2B-AE79-2CC5093B5EE9}"/>
              </a:ext>
            </a:extLst>
          </p:cNvPr>
          <p:cNvSpPr>
            <a:spLocks noGrp="1"/>
          </p:cNvSpPr>
          <p:nvPr>
            <p:ph type="dt" sz="half" idx="10"/>
          </p:nvPr>
        </p:nvSpPr>
        <p:spPr/>
        <p:txBody>
          <a:bodyPr/>
          <a:lstStyle/>
          <a:p>
            <a:fld id="{DD306545-F420-4830-823E-E07A1696F155}" type="datetimeFigureOut">
              <a:rPr lang="en-IN" smtClean="0"/>
              <a:pPr/>
              <a:t>12-05-2021</a:t>
            </a:fld>
            <a:endParaRPr lang="en-IN"/>
          </a:p>
        </p:txBody>
      </p:sp>
      <p:sp>
        <p:nvSpPr>
          <p:cNvPr id="3" name="Footer Placeholder 2">
            <a:extLst>
              <a:ext uri="{FF2B5EF4-FFF2-40B4-BE49-F238E27FC236}">
                <a16:creationId xmlns:a16="http://schemas.microsoft.com/office/drawing/2014/main" xmlns="" id="{970CD799-695E-4076-B3A6-15357B5CFDF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3D52D1CA-C1AF-4C58-99E3-2E59A99667C2}"/>
              </a:ext>
            </a:extLst>
          </p:cNvPr>
          <p:cNvSpPr>
            <a:spLocks noGrp="1"/>
          </p:cNvSpPr>
          <p:nvPr>
            <p:ph type="sldNum" sz="quarter" idx="12"/>
          </p:nvPr>
        </p:nvSpPr>
        <p:spPr/>
        <p:txBody>
          <a:body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188054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B9CC4C-D4D6-43C5-A033-22DD45CA85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446E9DE-E0FA-4C44-ACD0-CE04DE236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BDBECA5-8AA8-4B28-A295-9DE6DDDF3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A193C40-7953-48F8-9091-7F85F180BC15}"/>
              </a:ext>
            </a:extLst>
          </p:cNvPr>
          <p:cNvSpPr>
            <a:spLocks noGrp="1"/>
          </p:cNvSpPr>
          <p:nvPr>
            <p:ph type="dt" sz="half" idx="10"/>
          </p:nvPr>
        </p:nvSpPr>
        <p:spPr/>
        <p:txBody>
          <a:bodyPr/>
          <a:lstStyle/>
          <a:p>
            <a:fld id="{DD306545-F420-4830-823E-E07A1696F155}" type="datetimeFigureOut">
              <a:rPr lang="en-IN" smtClean="0"/>
              <a:pPr/>
              <a:t>12-05-2021</a:t>
            </a:fld>
            <a:endParaRPr lang="en-IN"/>
          </a:p>
        </p:txBody>
      </p:sp>
      <p:sp>
        <p:nvSpPr>
          <p:cNvPr id="6" name="Footer Placeholder 5">
            <a:extLst>
              <a:ext uri="{FF2B5EF4-FFF2-40B4-BE49-F238E27FC236}">
                <a16:creationId xmlns:a16="http://schemas.microsoft.com/office/drawing/2014/main" xmlns="" id="{C25FFB67-CC10-4513-BEBB-E23ACE79AA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53E362E-006F-4BE3-A9A0-1F6F1C1CF276}"/>
              </a:ext>
            </a:extLst>
          </p:cNvPr>
          <p:cNvSpPr>
            <a:spLocks noGrp="1"/>
          </p:cNvSpPr>
          <p:nvPr>
            <p:ph type="sldNum" sz="quarter" idx="12"/>
          </p:nvPr>
        </p:nvSpPr>
        <p:spPr/>
        <p:txBody>
          <a:body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159320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05DFE-8F8B-4303-83F1-5BF93A412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5E6BDEA7-E3E5-46F7-9AF1-8E68A8A8D1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47BBF115-2980-4637-A335-B2B503A339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BCDA8FF4-742E-4D95-8295-DDD311A3E1F7}"/>
              </a:ext>
            </a:extLst>
          </p:cNvPr>
          <p:cNvSpPr>
            <a:spLocks noGrp="1"/>
          </p:cNvSpPr>
          <p:nvPr>
            <p:ph type="dt" sz="half" idx="10"/>
          </p:nvPr>
        </p:nvSpPr>
        <p:spPr/>
        <p:txBody>
          <a:bodyPr/>
          <a:lstStyle/>
          <a:p>
            <a:fld id="{DD306545-F420-4830-823E-E07A1696F155}" type="datetimeFigureOut">
              <a:rPr lang="en-IN" smtClean="0"/>
              <a:pPr/>
              <a:t>12-05-2021</a:t>
            </a:fld>
            <a:endParaRPr lang="en-IN"/>
          </a:p>
        </p:txBody>
      </p:sp>
      <p:sp>
        <p:nvSpPr>
          <p:cNvPr id="6" name="Footer Placeholder 5">
            <a:extLst>
              <a:ext uri="{FF2B5EF4-FFF2-40B4-BE49-F238E27FC236}">
                <a16:creationId xmlns:a16="http://schemas.microsoft.com/office/drawing/2014/main" xmlns="" id="{2BF90FE9-DEEC-4318-B673-E3BBE710A8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2D46E7C-505D-4FA9-A207-6EE7CA14ED20}"/>
              </a:ext>
            </a:extLst>
          </p:cNvPr>
          <p:cNvSpPr>
            <a:spLocks noGrp="1"/>
          </p:cNvSpPr>
          <p:nvPr>
            <p:ph type="sldNum" sz="quarter" idx="12"/>
          </p:nvPr>
        </p:nvSpPr>
        <p:spPr/>
        <p:txBody>
          <a:body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2215329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DE5D89D-E6B7-44BC-8EAB-012E5E1AE2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9E2654B-A813-4DAC-8D70-656991383A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ACB631A-7D4B-4909-B5DD-61D4227D7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306545-F420-4830-823E-E07A1696F155}" type="datetimeFigureOut">
              <a:rPr lang="en-IN" smtClean="0"/>
              <a:pPr/>
              <a:t>12-05-2021</a:t>
            </a:fld>
            <a:endParaRPr lang="en-IN"/>
          </a:p>
        </p:txBody>
      </p:sp>
      <p:sp>
        <p:nvSpPr>
          <p:cNvPr id="5" name="Footer Placeholder 4">
            <a:extLst>
              <a:ext uri="{FF2B5EF4-FFF2-40B4-BE49-F238E27FC236}">
                <a16:creationId xmlns:a16="http://schemas.microsoft.com/office/drawing/2014/main" xmlns="" id="{B9CFA363-B3A4-4105-BCAF-58BB285362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C1372EDC-15D5-4C89-AF54-9657E6F1F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92ABB-DE95-448F-8C31-8C28C5619EAA}" type="slidenum">
              <a:rPr lang="en-IN" smtClean="0"/>
              <a:pPr/>
              <a:t>‹#›</a:t>
            </a:fld>
            <a:endParaRPr lang="en-IN"/>
          </a:p>
        </p:txBody>
      </p:sp>
    </p:spTree>
    <p:extLst>
      <p:ext uri="{BB962C8B-B14F-4D97-AF65-F5344CB8AC3E}">
        <p14:creationId xmlns:p14="http://schemas.microsoft.com/office/powerpoint/2010/main" xmlns="" val="1321095643"/>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9200" y="984967"/>
            <a:ext cx="10962800" cy="10236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629200" y="2558767"/>
            <a:ext cx="10962800" cy="36136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364721" y="6260831"/>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2"/>
                </a:solidFill>
                <a:latin typeface="Roboto"/>
                <a:ea typeface="Roboto"/>
                <a:cs typeface="Roboto"/>
                <a:sym typeface="Roboto"/>
              </a:defRPr>
            </a:lvl1pPr>
            <a:lvl2pPr lvl="1" algn="r">
              <a:buNone/>
              <a:defRPr sz="1333">
                <a:solidFill>
                  <a:schemeClr val="lt2"/>
                </a:solidFill>
                <a:latin typeface="Roboto"/>
                <a:ea typeface="Roboto"/>
                <a:cs typeface="Roboto"/>
                <a:sym typeface="Roboto"/>
              </a:defRPr>
            </a:lvl2pPr>
            <a:lvl3pPr lvl="2" algn="r">
              <a:buNone/>
              <a:defRPr sz="1333">
                <a:solidFill>
                  <a:schemeClr val="lt2"/>
                </a:solidFill>
                <a:latin typeface="Roboto"/>
                <a:ea typeface="Roboto"/>
                <a:cs typeface="Roboto"/>
                <a:sym typeface="Roboto"/>
              </a:defRPr>
            </a:lvl3pPr>
            <a:lvl4pPr lvl="3" algn="r">
              <a:buNone/>
              <a:defRPr sz="1333">
                <a:solidFill>
                  <a:schemeClr val="lt2"/>
                </a:solidFill>
                <a:latin typeface="Roboto"/>
                <a:ea typeface="Roboto"/>
                <a:cs typeface="Roboto"/>
                <a:sym typeface="Roboto"/>
              </a:defRPr>
            </a:lvl4pPr>
            <a:lvl5pPr lvl="4" algn="r">
              <a:buNone/>
              <a:defRPr sz="1333">
                <a:solidFill>
                  <a:schemeClr val="lt2"/>
                </a:solidFill>
                <a:latin typeface="Roboto"/>
                <a:ea typeface="Roboto"/>
                <a:cs typeface="Roboto"/>
                <a:sym typeface="Roboto"/>
              </a:defRPr>
            </a:lvl5pPr>
            <a:lvl6pPr lvl="5" algn="r">
              <a:buNone/>
              <a:defRPr sz="1333">
                <a:solidFill>
                  <a:schemeClr val="lt2"/>
                </a:solidFill>
                <a:latin typeface="Roboto"/>
                <a:ea typeface="Roboto"/>
                <a:cs typeface="Roboto"/>
                <a:sym typeface="Roboto"/>
              </a:defRPr>
            </a:lvl6pPr>
            <a:lvl7pPr lvl="6" algn="r">
              <a:buNone/>
              <a:defRPr sz="1333">
                <a:solidFill>
                  <a:schemeClr val="lt2"/>
                </a:solidFill>
                <a:latin typeface="Roboto"/>
                <a:ea typeface="Roboto"/>
                <a:cs typeface="Roboto"/>
                <a:sym typeface="Roboto"/>
              </a:defRPr>
            </a:lvl7pPr>
            <a:lvl8pPr lvl="7" algn="r">
              <a:buNone/>
              <a:defRPr sz="1333">
                <a:solidFill>
                  <a:schemeClr val="lt2"/>
                </a:solidFill>
                <a:latin typeface="Roboto"/>
                <a:ea typeface="Roboto"/>
                <a:cs typeface="Roboto"/>
                <a:sym typeface="Roboto"/>
              </a:defRPr>
            </a:lvl8pPr>
            <a:lvl9pPr lvl="8" algn="r">
              <a:buNone/>
              <a:defRPr sz="1333">
                <a:solidFill>
                  <a:schemeClr val="lt2"/>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xmlns="" val="603013603"/>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diagramLayout" Target="../diagrams/layout1.xml"/><Relationship Id="rId7" Type="http://schemas.openxmlformats.org/officeDocument/2006/relationships/image" Target="../media/image12.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diagramColors" Target="../diagrams/colors1.xml"/><Relationship Id="rId10" Type="http://schemas.microsoft.com/office/2007/relationships/diagramDrawing" Target="../diagrams/drawing1.xml"/><Relationship Id="rId4" Type="http://schemas.openxmlformats.org/officeDocument/2006/relationships/diagramQuickStyle" Target="../diagrams/quickStyle1.xml"/><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1034367" y="1501152"/>
            <a:ext cx="4017479" cy="3004044"/>
          </a:xfrm>
          <a:prstGeom prst="rect">
            <a:avLst/>
          </a:prstGeom>
          <a:noFill/>
          <a:ln>
            <a:noFill/>
          </a:ln>
        </p:spPr>
      </p:pic>
      <p:sp>
        <p:nvSpPr>
          <p:cNvPr id="68" name="Google Shape;68;p13"/>
          <p:cNvSpPr txBox="1"/>
          <p:nvPr/>
        </p:nvSpPr>
        <p:spPr>
          <a:xfrm>
            <a:off x="6755843" y="1193795"/>
            <a:ext cx="4876400" cy="4195786"/>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6400" kern="0" dirty="0">
                <a:solidFill>
                  <a:srgbClr val="FFFFFF"/>
                </a:solidFill>
                <a:latin typeface="Calibri"/>
                <a:ea typeface="Calibri"/>
                <a:cs typeface="Calibri"/>
                <a:sym typeface="Calibri"/>
              </a:rPr>
              <a:t>INDIA’S </a:t>
            </a:r>
            <a:r>
              <a:rPr lang="en" sz="6400" b="1" kern="0" dirty="0">
                <a:solidFill>
                  <a:srgbClr val="5B0F00"/>
                </a:solidFill>
                <a:latin typeface="Calibri"/>
                <a:ea typeface="Calibri"/>
                <a:cs typeface="Calibri"/>
                <a:sym typeface="Calibri"/>
              </a:rPr>
              <a:t>FIRST</a:t>
            </a:r>
            <a:endParaRPr sz="6400" b="1" kern="0" dirty="0">
              <a:solidFill>
                <a:srgbClr val="5B0F00"/>
              </a:solidFill>
              <a:latin typeface="Calibri"/>
              <a:ea typeface="Calibri"/>
              <a:cs typeface="Calibri"/>
              <a:sym typeface="Calibri"/>
            </a:endParaRPr>
          </a:p>
          <a:p>
            <a:pPr defTabSz="1219170">
              <a:buClr>
                <a:srgbClr val="000000"/>
              </a:buClr>
            </a:pPr>
            <a:r>
              <a:rPr lang="en" sz="6400" kern="0" dirty="0">
                <a:solidFill>
                  <a:srgbClr val="FFFFFF"/>
                </a:solidFill>
                <a:latin typeface="Calibri"/>
                <a:ea typeface="Calibri"/>
                <a:cs typeface="Calibri"/>
                <a:sym typeface="Calibri"/>
              </a:rPr>
              <a:t>STATE-LED</a:t>
            </a:r>
            <a:endParaRPr sz="6400" kern="0" dirty="0">
              <a:solidFill>
                <a:srgbClr val="FFFFFF"/>
              </a:solidFill>
              <a:latin typeface="Calibri"/>
              <a:ea typeface="Calibri"/>
              <a:cs typeface="Calibri"/>
              <a:sym typeface="Calibri"/>
            </a:endParaRPr>
          </a:p>
          <a:p>
            <a:pPr defTabSz="1219170">
              <a:buClr>
                <a:srgbClr val="000000"/>
              </a:buClr>
            </a:pPr>
            <a:r>
              <a:rPr lang="en" sz="6400" kern="0" dirty="0">
                <a:solidFill>
                  <a:srgbClr val="FFFFFF"/>
                </a:solidFill>
                <a:latin typeface="Calibri"/>
                <a:ea typeface="Calibri"/>
                <a:cs typeface="Calibri"/>
                <a:sym typeface="Calibri"/>
              </a:rPr>
              <a:t>INCUBATOR</a:t>
            </a:r>
            <a:endParaRPr sz="6400" kern="0" dirty="0">
              <a:solidFill>
                <a:srgbClr val="FFFFFF"/>
              </a:solidFill>
              <a:latin typeface="Calibri"/>
              <a:ea typeface="Calibri"/>
              <a:cs typeface="Calibri"/>
              <a:sym typeface="Calibri"/>
            </a:endParaRPr>
          </a:p>
          <a:p>
            <a:pPr defTabSz="1219170">
              <a:buClr>
                <a:srgbClr val="000000"/>
              </a:buClr>
            </a:pPr>
            <a:r>
              <a:rPr lang="en" sz="6400" kern="0" dirty="0">
                <a:solidFill>
                  <a:srgbClr val="FFFFFF"/>
                </a:solidFill>
                <a:latin typeface="Calibri"/>
                <a:ea typeface="Calibri"/>
                <a:cs typeface="Calibri"/>
                <a:sym typeface="Calibri"/>
              </a:rPr>
              <a:t>FOR WOMEN</a:t>
            </a:r>
            <a:endParaRPr sz="6400" kern="0" dirty="0">
              <a:solidFill>
                <a:srgbClr val="FFFFFF"/>
              </a:solidFill>
              <a:latin typeface="Calibri"/>
              <a:ea typeface="Calibri"/>
              <a:cs typeface="Calibri"/>
              <a:sym typeface="Calibri"/>
            </a:endParaRPr>
          </a:p>
        </p:txBody>
      </p:sp>
      <p:pic>
        <p:nvPicPr>
          <p:cNvPr id="69" name="Google Shape;69;p13"/>
          <p:cNvPicPr preferRelativeResize="0"/>
          <p:nvPr/>
        </p:nvPicPr>
        <p:blipFill>
          <a:blip r:embed="rId4">
            <a:alphaModFix/>
          </a:blip>
          <a:stretch>
            <a:fillRect/>
          </a:stretch>
        </p:blipFill>
        <p:spPr>
          <a:xfrm>
            <a:off x="118233" y="0"/>
            <a:ext cx="1353667" cy="1353667"/>
          </a:xfrm>
          <a:prstGeom prst="rect">
            <a:avLst/>
          </a:prstGeom>
          <a:noFill/>
          <a:ln>
            <a:noFill/>
          </a:ln>
        </p:spPr>
      </p:pic>
      <p:sp>
        <p:nvSpPr>
          <p:cNvPr id="2" name="TextBox 1">
            <a:extLst>
              <a:ext uri="{FF2B5EF4-FFF2-40B4-BE49-F238E27FC236}">
                <a16:creationId xmlns:a16="http://schemas.microsoft.com/office/drawing/2014/main" xmlns="" id="{9C88590B-FD59-1544-95C4-BCAECFE407A9}"/>
              </a:ext>
            </a:extLst>
          </p:cNvPr>
          <p:cNvSpPr txBox="1"/>
          <p:nvPr/>
        </p:nvSpPr>
        <p:spPr>
          <a:xfrm>
            <a:off x="-96334" y="4765040"/>
            <a:ext cx="6278880" cy="769441"/>
          </a:xfrm>
          <a:prstGeom prst="rect">
            <a:avLst/>
          </a:prstGeom>
          <a:noFill/>
        </p:spPr>
        <p:txBody>
          <a:bodyPr wrap="square" rtlCol="0">
            <a:spAutoFit/>
          </a:bodyPr>
          <a:lstStyle/>
          <a:p>
            <a:pPr algn="ctr"/>
            <a:r>
              <a:rPr lang="en-US" sz="4400" b="1" kern="0" dirty="0">
                <a:solidFill>
                  <a:srgbClr val="5B0F00"/>
                </a:solidFill>
                <a:latin typeface="Calibri"/>
                <a:cs typeface="Calibri"/>
              </a:rPr>
              <a:t>“PITCH PERFECT”</a:t>
            </a:r>
          </a:p>
        </p:txBody>
      </p:sp>
    </p:spTree>
    <p:extLst>
      <p:ext uri="{BB962C8B-B14F-4D97-AF65-F5344CB8AC3E}">
        <p14:creationId xmlns:p14="http://schemas.microsoft.com/office/powerpoint/2010/main" xmlns="" val="1350847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12">
            <a:extLst>
              <a:ext uri="{FF2B5EF4-FFF2-40B4-BE49-F238E27FC236}">
                <a16:creationId xmlns:a16="http://schemas.microsoft.com/office/drawing/2014/main" xmlns="" id="{37132818-705B-6E40-AF41-16F9AE68C089}"/>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The Ask</a:t>
            </a:r>
          </a:p>
          <a:p>
            <a:pPr algn="ctr"/>
            <a:endParaRPr lang="en-US" sz="4000" dirty="0">
              <a:latin typeface="+mn-lt"/>
            </a:endParaRPr>
          </a:p>
        </p:txBody>
      </p:sp>
      <p:sp>
        <p:nvSpPr>
          <p:cNvPr id="7" name="Rectangle 6">
            <a:extLst>
              <a:ext uri="{FF2B5EF4-FFF2-40B4-BE49-F238E27FC236}">
                <a16:creationId xmlns:a16="http://schemas.microsoft.com/office/drawing/2014/main" xmlns="" id="{92AB3509-CD19-B54C-BC30-A2ACCA5ECD44}"/>
              </a:ext>
            </a:extLst>
          </p:cNvPr>
          <p:cNvSpPr/>
          <p:nvPr/>
        </p:nvSpPr>
        <p:spPr bwMode="auto">
          <a:xfrm>
            <a:off x="1563926" y="4975308"/>
            <a:ext cx="8994326" cy="99131"/>
          </a:xfrm>
          <a:prstGeom prst="rect">
            <a:avLst/>
          </a:prstGeom>
          <a:solidFill>
            <a:schemeClr val="tx1"/>
          </a:solidFill>
          <a:ln w="9525">
            <a:noFill/>
            <a:miter lim="800000"/>
            <a:headEnd/>
            <a:tailEnd/>
          </a:ln>
          <a:effectLst/>
        </p:spPr>
        <p:txBody>
          <a:bodyPr lIns="108000" tIns="108000" rIns="108000" bIns="108000" rtlCol="0" anchor="ctr">
            <a:noAutofit/>
          </a:bodyPr>
          <a:lstStyle/>
          <a:p>
            <a:pPr algn="l"/>
            <a:endParaRPr lang="en-US" dirty="0"/>
          </a:p>
        </p:txBody>
      </p:sp>
      <p:sp>
        <p:nvSpPr>
          <p:cNvPr id="8" name="Isosceles Triangle 4">
            <a:extLst>
              <a:ext uri="{FF2B5EF4-FFF2-40B4-BE49-F238E27FC236}">
                <a16:creationId xmlns:a16="http://schemas.microsoft.com/office/drawing/2014/main" xmlns="" id="{F168A11C-BBF8-B64C-9060-8DF59288CBE3}"/>
              </a:ext>
            </a:extLst>
          </p:cNvPr>
          <p:cNvSpPr/>
          <p:nvPr/>
        </p:nvSpPr>
        <p:spPr bwMode="auto">
          <a:xfrm rot="5400000">
            <a:off x="10375383" y="4940606"/>
            <a:ext cx="362759" cy="168337"/>
          </a:xfrm>
          <a:prstGeom prst="triangle">
            <a:avLst/>
          </a:prstGeom>
          <a:solidFill>
            <a:schemeClr val="tx1"/>
          </a:solidFill>
          <a:ln w="9525">
            <a:noFill/>
            <a:miter lim="800000"/>
            <a:headEnd/>
            <a:tailEnd/>
          </a:ln>
          <a:effectLst/>
        </p:spPr>
        <p:txBody>
          <a:bodyPr lIns="108000" tIns="108000" rIns="108000" bIns="108000" rtlCol="0" anchor="ctr">
            <a:noAutofit/>
          </a:bodyPr>
          <a:lstStyle/>
          <a:p>
            <a:pPr algn="l"/>
            <a:endParaRPr lang="en-US" dirty="0"/>
          </a:p>
        </p:txBody>
      </p:sp>
      <p:sp>
        <p:nvSpPr>
          <p:cNvPr id="9" name="Oval 8">
            <a:extLst>
              <a:ext uri="{FF2B5EF4-FFF2-40B4-BE49-F238E27FC236}">
                <a16:creationId xmlns:a16="http://schemas.microsoft.com/office/drawing/2014/main" xmlns="" id="{258808A9-D1C9-204A-9AC1-ED83BBE16FC4}"/>
              </a:ext>
            </a:extLst>
          </p:cNvPr>
          <p:cNvSpPr/>
          <p:nvPr/>
        </p:nvSpPr>
        <p:spPr bwMode="auto">
          <a:xfrm>
            <a:off x="2374238" y="4914083"/>
            <a:ext cx="216000" cy="216000"/>
          </a:xfrm>
          <a:prstGeom prst="ellipse">
            <a:avLst/>
          </a:prstGeom>
          <a:solidFill>
            <a:schemeClr val="accent3"/>
          </a:solidFill>
          <a:ln w="57150">
            <a:solidFill>
              <a:schemeClr val="bg1"/>
            </a:solidFill>
            <a:miter lim="800000"/>
            <a:headEnd/>
            <a:tailEnd/>
          </a:ln>
          <a:effectLst/>
        </p:spPr>
        <p:txBody>
          <a:bodyPr lIns="108000" tIns="108000" rIns="108000" bIns="108000" rtlCol="0" anchor="ctr">
            <a:noAutofit/>
          </a:bodyPr>
          <a:lstStyle/>
          <a:p>
            <a:pPr algn="l"/>
            <a:endParaRPr lang="en-US" dirty="0"/>
          </a:p>
        </p:txBody>
      </p:sp>
      <p:cxnSp>
        <p:nvCxnSpPr>
          <p:cNvPr id="10" name="Straight Connector 9">
            <a:extLst>
              <a:ext uri="{FF2B5EF4-FFF2-40B4-BE49-F238E27FC236}">
                <a16:creationId xmlns:a16="http://schemas.microsoft.com/office/drawing/2014/main" xmlns="" id="{56C4EA36-0A21-EB42-B4CF-5FBA670EB976}"/>
              </a:ext>
            </a:extLst>
          </p:cNvPr>
          <p:cNvCxnSpPr/>
          <p:nvPr/>
        </p:nvCxnSpPr>
        <p:spPr bwMode="auto">
          <a:xfrm flipV="1">
            <a:off x="2490352" y="3401790"/>
            <a:ext cx="0" cy="1429051"/>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11" name="TextBox 10">
            <a:extLst>
              <a:ext uri="{FF2B5EF4-FFF2-40B4-BE49-F238E27FC236}">
                <a16:creationId xmlns:a16="http://schemas.microsoft.com/office/drawing/2014/main" xmlns="" id="{DB4DC79B-AFE9-0C4D-A68C-EB4B2DB88E46}"/>
              </a:ext>
            </a:extLst>
          </p:cNvPr>
          <p:cNvSpPr txBox="1"/>
          <p:nvPr/>
        </p:nvSpPr>
        <p:spPr>
          <a:xfrm>
            <a:off x="2224978" y="5228141"/>
            <a:ext cx="516488" cy="389612"/>
          </a:xfrm>
          <a:prstGeom prst="rect">
            <a:avLst/>
          </a:prstGeom>
          <a:noFill/>
        </p:spPr>
        <p:txBody>
          <a:bodyPr wrap="none" rtlCol="0">
            <a:spAutoFit/>
          </a:bodyPr>
          <a:lstStyle/>
          <a:p>
            <a:r>
              <a:rPr lang="en-US" dirty="0"/>
              <a:t>June</a:t>
            </a:r>
          </a:p>
        </p:txBody>
      </p:sp>
      <p:sp>
        <p:nvSpPr>
          <p:cNvPr id="13" name="TextBox 12">
            <a:extLst>
              <a:ext uri="{FF2B5EF4-FFF2-40B4-BE49-F238E27FC236}">
                <a16:creationId xmlns:a16="http://schemas.microsoft.com/office/drawing/2014/main" xmlns="" id="{7B4921E7-0FEA-B445-973A-C7ECB804AA5D}"/>
              </a:ext>
            </a:extLst>
          </p:cNvPr>
          <p:cNvSpPr txBox="1"/>
          <p:nvPr/>
        </p:nvSpPr>
        <p:spPr>
          <a:xfrm>
            <a:off x="3610401" y="5228141"/>
            <a:ext cx="662361" cy="389612"/>
          </a:xfrm>
          <a:prstGeom prst="rect">
            <a:avLst/>
          </a:prstGeom>
          <a:noFill/>
        </p:spPr>
        <p:txBody>
          <a:bodyPr wrap="none" rtlCol="0">
            <a:spAutoFit/>
          </a:bodyPr>
          <a:lstStyle/>
          <a:p>
            <a:r>
              <a:rPr lang="en-US" dirty="0"/>
              <a:t>August</a:t>
            </a:r>
          </a:p>
        </p:txBody>
      </p:sp>
      <p:sp>
        <p:nvSpPr>
          <p:cNvPr id="14" name="Oval 13">
            <a:extLst>
              <a:ext uri="{FF2B5EF4-FFF2-40B4-BE49-F238E27FC236}">
                <a16:creationId xmlns:a16="http://schemas.microsoft.com/office/drawing/2014/main" xmlns="" id="{6BF4D690-D472-C048-9A0E-D580340ABAFC}"/>
              </a:ext>
            </a:extLst>
          </p:cNvPr>
          <p:cNvSpPr/>
          <p:nvPr/>
        </p:nvSpPr>
        <p:spPr bwMode="auto">
          <a:xfrm>
            <a:off x="3812269" y="4914083"/>
            <a:ext cx="216000" cy="216000"/>
          </a:xfrm>
          <a:prstGeom prst="ellipse">
            <a:avLst/>
          </a:prstGeom>
          <a:solidFill>
            <a:schemeClr val="accent3"/>
          </a:solidFill>
          <a:ln w="57150">
            <a:solidFill>
              <a:schemeClr val="bg1"/>
            </a:solidFill>
            <a:miter lim="800000"/>
            <a:headEnd/>
            <a:tailEnd/>
          </a:ln>
          <a:effectLst/>
        </p:spPr>
        <p:txBody>
          <a:bodyPr lIns="108000" tIns="108000" rIns="108000" bIns="108000" rtlCol="0" anchor="ctr">
            <a:noAutofit/>
          </a:bodyPr>
          <a:lstStyle/>
          <a:p>
            <a:pPr algn="l"/>
            <a:endParaRPr lang="en-US" dirty="0"/>
          </a:p>
        </p:txBody>
      </p:sp>
      <p:cxnSp>
        <p:nvCxnSpPr>
          <p:cNvPr id="15" name="Straight Connector 14">
            <a:extLst>
              <a:ext uri="{FF2B5EF4-FFF2-40B4-BE49-F238E27FC236}">
                <a16:creationId xmlns:a16="http://schemas.microsoft.com/office/drawing/2014/main" xmlns="" id="{7123E9AA-0923-0048-BDF8-B401A7145520}"/>
              </a:ext>
            </a:extLst>
          </p:cNvPr>
          <p:cNvCxnSpPr/>
          <p:nvPr/>
        </p:nvCxnSpPr>
        <p:spPr bwMode="auto">
          <a:xfrm flipV="1">
            <a:off x="3928383" y="4259218"/>
            <a:ext cx="0" cy="57162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17" name="Oval 16">
            <a:extLst>
              <a:ext uri="{FF2B5EF4-FFF2-40B4-BE49-F238E27FC236}">
                <a16:creationId xmlns:a16="http://schemas.microsoft.com/office/drawing/2014/main" xmlns="" id="{0CC7C103-0F36-C84A-8AE3-C4CA7159E3ED}"/>
              </a:ext>
            </a:extLst>
          </p:cNvPr>
          <p:cNvSpPr/>
          <p:nvPr/>
        </p:nvSpPr>
        <p:spPr bwMode="auto">
          <a:xfrm>
            <a:off x="4682847" y="4914083"/>
            <a:ext cx="216000" cy="216000"/>
          </a:xfrm>
          <a:prstGeom prst="ellipse">
            <a:avLst/>
          </a:prstGeom>
          <a:solidFill>
            <a:schemeClr val="accent3"/>
          </a:solidFill>
          <a:ln w="57150">
            <a:solidFill>
              <a:schemeClr val="bg1"/>
            </a:solidFill>
            <a:miter lim="800000"/>
            <a:headEnd/>
            <a:tailEnd/>
          </a:ln>
          <a:effectLst/>
        </p:spPr>
        <p:txBody>
          <a:bodyPr lIns="108000" tIns="108000" rIns="108000" bIns="108000" rtlCol="0" anchor="ctr">
            <a:noAutofit/>
          </a:bodyPr>
          <a:lstStyle/>
          <a:p>
            <a:pPr algn="l"/>
            <a:endParaRPr lang="en-US" dirty="0"/>
          </a:p>
        </p:txBody>
      </p:sp>
      <p:cxnSp>
        <p:nvCxnSpPr>
          <p:cNvPr id="18" name="Straight Connector 17">
            <a:extLst>
              <a:ext uri="{FF2B5EF4-FFF2-40B4-BE49-F238E27FC236}">
                <a16:creationId xmlns:a16="http://schemas.microsoft.com/office/drawing/2014/main" xmlns="" id="{FA44F74B-E093-D74A-855A-F65206239088}"/>
              </a:ext>
            </a:extLst>
          </p:cNvPr>
          <p:cNvCxnSpPr/>
          <p:nvPr/>
        </p:nvCxnSpPr>
        <p:spPr bwMode="auto">
          <a:xfrm flipV="1">
            <a:off x="4798961" y="3384430"/>
            <a:ext cx="0" cy="1447981"/>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20" name="TextBox 19">
            <a:extLst>
              <a:ext uri="{FF2B5EF4-FFF2-40B4-BE49-F238E27FC236}">
                <a16:creationId xmlns:a16="http://schemas.microsoft.com/office/drawing/2014/main" xmlns="" id="{95190DF3-EC51-474A-A8A7-1EED90CE168E}"/>
              </a:ext>
            </a:extLst>
          </p:cNvPr>
          <p:cNvSpPr txBox="1"/>
          <p:nvPr/>
        </p:nvSpPr>
        <p:spPr>
          <a:xfrm>
            <a:off x="4347156" y="5228141"/>
            <a:ext cx="934872" cy="389612"/>
          </a:xfrm>
          <a:prstGeom prst="rect">
            <a:avLst/>
          </a:prstGeom>
          <a:noFill/>
        </p:spPr>
        <p:txBody>
          <a:bodyPr wrap="none" rtlCol="0">
            <a:spAutoFit/>
          </a:bodyPr>
          <a:lstStyle/>
          <a:p>
            <a:r>
              <a:rPr lang="en-US" dirty="0"/>
              <a:t>September</a:t>
            </a:r>
          </a:p>
        </p:txBody>
      </p:sp>
      <p:sp>
        <p:nvSpPr>
          <p:cNvPr id="21" name="TextBox 20">
            <a:extLst>
              <a:ext uri="{FF2B5EF4-FFF2-40B4-BE49-F238E27FC236}">
                <a16:creationId xmlns:a16="http://schemas.microsoft.com/office/drawing/2014/main" xmlns="" id="{9C9268EB-FC59-274E-96D2-B5FF13D13625}"/>
              </a:ext>
            </a:extLst>
          </p:cNvPr>
          <p:cNvSpPr txBox="1"/>
          <p:nvPr/>
        </p:nvSpPr>
        <p:spPr>
          <a:xfrm>
            <a:off x="7049936" y="5228141"/>
            <a:ext cx="891591" cy="389612"/>
          </a:xfrm>
          <a:prstGeom prst="rect">
            <a:avLst/>
          </a:prstGeom>
          <a:noFill/>
        </p:spPr>
        <p:txBody>
          <a:bodyPr wrap="none" rtlCol="0">
            <a:spAutoFit/>
          </a:bodyPr>
          <a:lstStyle/>
          <a:p>
            <a:r>
              <a:rPr lang="en-US" dirty="0"/>
              <a:t>November</a:t>
            </a:r>
          </a:p>
        </p:txBody>
      </p:sp>
      <p:sp>
        <p:nvSpPr>
          <p:cNvPr id="22" name="Oval 21">
            <a:extLst>
              <a:ext uri="{FF2B5EF4-FFF2-40B4-BE49-F238E27FC236}">
                <a16:creationId xmlns:a16="http://schemas.microsoft.com/office/drawing/2014/main" xmlns="" id="{071E4837-9CD9-4D45-8193-845BC48B6FBA}"/>
              </a:ext>
            </a:extLst>
          </p:cNvPr>
          <p:cNvSpPr/>
          <p:nvPr/>
        </p:nvSpPr>
        <p:spPr bwMode="auto">
          <a:xfrm>
            <a:off x="6018580" y="4914083"/>
            <a:ext cx="216000" cy="216000"/>
          </a:xfrm>
          <a:prstGeom prst="ellipse">
            <a:avLst/>
          </a:prstGeom>
          <a:solidFill>
            <a:schemeClr val="accent3"/>
          </a:solidFill>
          <a:ln w="57150">
            <a:solidFill>
              <a:schemeClr val="bg1"/>
            </a:solidFill>
            <a:miter lim="800000"/>
            <a:headEnd/>
            <a:tailEnd/>
          </a:ln>
          <a:effectLst/>
        </p:spPr>
        <p:txBody>
          <a:bodyPr lIns="108000" tIns="108000" rIns="108000" bIns="108000" rtlCol="0" anchor="ctr">
            <a:noAutofit/>
          </a:bodyPr>
          <a:lstStyle/>
          <a:p>
            <a:pPr algn="l"/>
            <a:endParaRPr lang="en-US" dirty="0"/>
          </a:p>
        </p:txBody>
      </p:sp>
      <p:cxnSp>
        <p:nvCxnSpPr>
          <p:cNvPr id="23" name="Straight Connector 22">
            <a:extLst>
              <a:ext uri="{FF2B5EF4-FFF2-40B4-BE49-F238E27FC236}">
                <a16:creationId xmlns:a16="http://schemas.microsoft.com/office/drawing/2014/main" xmlns="" id="{561AFCF9-A937-2340-BB32-3AA4E97C3C45}"/>
              </a:ext>
            </a:extLst>
          </p:cNvPr>
          <p:cNvCxnSpPr/>
          <p:nvPr/>
        </p:nvCxnSpPr>
        <p:spPr bwMode="auto">
          <a:xfrm flipV="1">
            <a:off x="6134694" y="4259218"/>
            <a:ext cx="0" cy="57162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25" name="Oval 24">
            <a:extLst>
              <a:ext uri="{FF2B5EF4-FFF2-40B4-BE49-F238E27FC236}">
                <a16:creationId xmlns:a16="http://schemas.microsoft.com/office/drawing/2014/main" xmlns="" id="{38395416-30A4-3E49-A892-4FA231939632}"/>
              </a:ext>
            </a:extLst>
          </p:cNvPr>
          <p:cNvSpPr/>
          <p:nvPr/>
        </p:nvSpPr>
        <p:spPr bwMode="auto">
          <a:xfrm>
            <a:off x="7379616" y="4914083"/>
            <a:ext cx="216000" cy="216000"/>
          </a:xfrm>
          <a:prstGeom prst="ellipse">
            <a:avLst/>
          </a:prstGeom>
          <a:solidFill>
            <a:schemeClr val="accent3"/>
          </a:solidFill>
          <a:ln w="57150">
            <a:solidFill>
              <a:schemeClr val="bg1"/>
            </a:solidFill>
            <a:miter lim="800000"/>
            <a:headEnd/>
            <a:tailEnd/>
          </a:ln>
          <a:effectLst/>
        </p:spPr>
        <p:txBody>
          <a:bodyPr lIns="108000" tIns="108000" rIns="108000" bIns="108000" rtlCol="0" anchor="ctr">
            <a:noAutofit/>
          </a:bodyPr>
          <a:lstStyle/>
          <a:p>
            <a:pPr algn="l"/>
            <a:endParaRPr lang="en-US" dirty="0"/>
          </a:p>
        </p:txBody>
      </p:sp>
      <p:cxnSp>
        <p:nvCxnSpPr>
          <p:cNvPr id="26" name="Straight Connector 25">
            <a:extLst>
              <a:ext uri="{FF2B5EF4-FFF2-40B4-BE49-F238E27FC236}">
                <a16:creationId xmlns:a16="http://schemas.microsoft.com/office/drawing/2014/main" xmlns="" id="{F7AAB71B-3AEB-7D4C-9922-69D072A8D721}"/>
              </a:ext>
            </a:extLst>
          </p:cNvPr>
          <p:cNvCxnSpPr/>
          <p:nvPr/>
        </p:nvCxnSpPr>
        <p:spPr bwMode="auto">
          <a:xfrm flipV="1">
            <a:off x="7495730" y="3546259"/>
            <a:ext cx="0" cy="1286154"/>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27" name="TextBox 26">
            <a:extLst>
              <a:ext uri="{FF2B5EF4-FFF2-40B4-BE49-F238E27FC236}">
                <a16:creationId xmlns:a16="http://schemas.microsoft.com/office/drawing/2014/main" xmlns="" id="{6E70591A-39BE-D944-9261-3C7E5CD1A578}"/>
              </a:ext>
            </a:extLst>
          </p:cNvPr>
          <p:cNvSpPr txBox="1"/>
          <p:nvPr/>
        </p:nvSpPr>
        <p:spPr>
          <a:xfrm>
            <a:off x="5780589" y="5228141"/>
            <a:ext cx="731290" cy="389612"/>
          </a:xfrm>
          <a:prstGeom prst="rect">
            <a:avLst/>
          </a:prstGeom>
          <a:noFill/>
        </p:spPr>
        <p:txBody>
          <a:bodyPr wrap="none" rtlCol="0">
            <a:spAutoFit/>
          </a:bodyPr>
          <a:lstStyle/>
          <a:p>
            <a:r>
              <a:rPr lang="en-US" dirty="0"/>
              <a:t>October</a:t>
            </a:r>
          </a:p>
        </p:txBody>
      </p:sp>
      <p:sp>
        <p:nvSpPr>
          <p:cNvPr id="28" name="TextBox 27">
            <a:extLst>
              <a:ext uri="{FF2B5EF4-FFF2-40B4-BE49-F238E27FC236}">
                <a16:creationId xmlns:a16="http://schemas.microsoft.com/office/drawing/2014/main" xmlns="" id="{4B8B45A6-5921-A244-8BAA-C4AA62049D7D}"/>
              </a:ext>
            </a:extLst>
          </p:cNvPr>
          <p:cNvSpPr txBox="1"/>
          <p:nvPr/>
        </p:nvSpPr>
        <p:spPr>
          <a:xfrm>
            <a:off x="9220874" y="5228141"/>
            <a:ext cx="729687" cy="389612"/>
          </a:xfrm>
          <a:prstGeom prst="rect">
            <a:avLst/>
          </a:prstGeom>
          <a:noFill/>
        </p:spPr>
        <p:txBody>
          <a:bodyPr wrap="none" rtlCol="0">
            <a:spAutoFit/>
          </a:bodyPr>
          <a:lstStyle/>
          <a:p>
            <a:r>
              <a:rPr lang="en-US" dirty="0"/>
              <a:t>January</a:t>
            </a:r>
          </a:p>
        </p:txBody>
      </p:sp>
      <p:sp>
        <p:nvSpPr>
          <p:cNvPr id="29" name="Oval 28">
            <a:extLst>
              <a:ext uri="{FF2B5EF4-FFF2-40B4-BE49-F238E27FC236}">
                <a16:creationId xmlns:a16="http://schemas.microsoft.com/office/drawing/2014/main" xmlns="" id="{381EDE12-737B-9C41-9003-0873140EC307}"/>
              </a:ext>
            </a:extLst>
          </p:cNvPr>
          <p:cNvSpPr/>
          <p:nvPr/>
        </p:nvSpPr>
        <p:spPr bwMode="auto">
          <a:xfrm>
            <a:off x="9473161" y="4914083"/>
            <a:ext cx="216000" cy="216000"/>
          </a:xfrm>
          <a:prstGeom prst="ellipse">
            <a:avLst/>
          </a:prstGeom>
          <a:solidFill>
            <a:schemeClr val="accent3"/>
          </a:solidFill>
          <a:ln w="57150">
            <a:solidFill>
              <a:schemeClr val="bg1"/>
            </a:solidFill>
            <a:miter lim="800000"/>
            <a:headEnd/>
            <a:tailEnd/>
          </a:ln>
          <a:effectLst/>
        </p:spPr>
        <p:txBody>
          <a:bodyPr lIns="108000" tIns="108000" rIns="108000" bIns="108000" rtlCol="0" anchor="ctr">
            <a:noAutofit/>
          </a:bodyPr>
          <a:lstStyle/>
          <a:p>
            <a:pPr algn="l"/>
            <a:endParaRPr lang="en-US" dirty="0"/>
          </a:p>
        </p:txBody>
      </p:sp>
      <p:cxnSp>
        <p:nvCxnSpPr>
          <p:cNvPr id="30" name="Straight Connector 29">
            <a:extLst>
              <a:ext uri="{FF2B5EF4-FFF2-40B4-BE49-F238E27FC236}">
                <a16:creationId xmlns:a16="http://schemas.microsoft.com/office/drawing/2014/main" xmlns="" id="{27EDF2A3-86F1-C140-B9BC-93B1AC4CA83B}"/>
              </a:ext>
            </a:extLst>
          </p:cNvPr>
          <p:cNvCxnSpPr/>
          <p:nvPr/>
        </p:nvCxnSpPr>
        <p:spPr bwMode="auto">
          <a:xfrm flipV="1">
            <a:off x="9589275" y="4259218"/>
            <a:ext cx="0" cy="571623"/>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grpSp>
        <p:nvGrpSpPr>
          <p:cNvPr id="33" name="Group 32">
            <a:extLst>
              <a:ext uri="{FF2B5EF4-FFF2-40B4-BE49-F238E27FC236}">
                <a16:creationId xmlns:a16="http://schemas.microsoft.com/office/drawing/2014/main" xmlns="" id="{C0B2967B-CF5F-6644-A0D9-0EAAF49ED093}"/>
              </a:ext>
            </a:extLst>
          </p:cNvPr>
          <p:cNvGrpSpPr/>
          <p:nvPr/>
        </p:nvGrpSpPr>
        <p:grpSpPr>
          <a:xfrm>
            <a:off x="1565101" y="5712987"/>
            <a:ext cx="6721886" cy="497161"/>
            <a:chOff x="1097420" y="5157647"/>
            <a:chExt cx="6539807" cy="497161"/>
          </a:xfrm>
        </p:grpSpPr>
        <p:cxnSp>
          <p:nvCxnSpPr>
            <p:cNvPr id="34" name="Straight Connector 33">
              <a:extLst>
                <a:ext uri="{FF2B5EF4-FFF2-40B4-BE49-F238E27FC236}">
                  <a16:creationId xmlns:a16="http://schemas.microsoft.com/office/drawing/2014/main" xmlns="" id="{04BEF2F2-EF09-7D4C-8E18-7A2EAA60A5D8}"/>
                </a:ext>
              </a:extLst>
            </p:cNvPr>
            <p:cNvCxnSpPr/>
            <p:nvPr/>
          </p:nvCxnSpPr>
          <p:spPr bwMode="auto">
            <a:xfrm>
              <a:off x="1097420" y="5157647"/>
              <a:ext cx="653980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5" name="TextBox 34">
              <a:extLst>
                <a:ext uri="{FF2B5EF4-FFF2-40B4-BE49-F238E27FC236}">
                  <a16:creationId xmlns:a16="http://schemas.microsoft.com/office/drawing/2014/main" xmlns="" id="{740E94D4-D6D7-294F-AD1D-C4024D6C13CA}"/>
                </a:ext>
              </a:extLst>
            </p:cNvPr>
            <p:cNvSpPr txBox="1"/>
            <p:nvPr/>
          </p:nvSpPr>
          <p:spPr>
            <a:xfrm>
              <a:off x="4096255" y="5285476"/>
              <a:ext cx="635062" cy="369332"/>
            </a:xfrm>
            <a:prstGeom prst="rect">
              <a:avLst/>
            </a:prstGeom>
            <a:noFill/>
          </p:spPr>
          <p:txBody>
            <a:bodyPr wrap="none" rtlCol="0">
              <a:spAutoFit/>
            </a:bodyPr>
            <a:lstStyle/>
            <a:p>
              <a:r>
                <a:rPr lang="en-US" b="1" dirty="0"/>
                <a:t>2018</a:t>
              </a:r>
            </a:p>
          </p:txBody>
        </p:sp>
      </p:grpSp>
      <p:grpSp>
        <p:nvGrpSpPr>
          <p:cNvPr id="36" name="Group 35">
            <a:extLst>
              <a:ext uri="{FF2B5EF4-FFF2-40B4-BE49-F238E27FC236}">
                <a16:creationId xmlns:a16="http://schemas.microsoft.com/office/drawing/2014/main" xmlns="" id="{D458547B-4EFD-9745-9F53-B728EFAEC4CF}"/>
              </a:ext>
            </a:extLst>
          </p:cNvPr>
          <p:cNvGrpSpPr/>
          <p:nvPr/>
        </p:nvGrpSpPr>
        <p:grpSpPr>
          <a:xfrm>
            <a:off x="8882186" y="5712987"/>
            <a:ext cx="1752781" cy="497161"/>
            <a:chOff x="7997371" y="5157647"/>
            <a:chExt cx="1491184" cy="497161"/>
          </a:xfrm>
        </p:grpSpPr>
        <p:cxnSp>
          <p:nvCxnSpPr>
            <p:cNvPr id="37" name="Straight Connector 36">
              <a:extLst>
                <a:ext uri="{FF2B5EF4-FFF2-40B4-BE49-F238E27FC236}">
                  <a16:creationId xmlns:a16="http://schemas.microsoft.com/office/drawing/2014/main" xmlns="" id="{1B672F15-1A18-134F-9BC6-9B266FD64D76}"/>
                </a:ext>
              </a:extLst>
            </p:cNvPr>
            <p:cNvCxnSpPr/>
            <p:nvPr/>
          </p:nvCxnSpPr>
          <p:spPr bwMode="auto">
            <a:xfrm>
              <a:off x="7997371" y="5157647"/>
              <a:ext cx="149118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8" name="TextBox 37">
              <a:extLst>
                <a:ext uri="{FF2B5EF4-FFF2-40B4-BE49-F238E27FC236}">
                  <a16:creationId xmlns:a16="http://schemas.microsoft.com/office/drawing/2014/main" xmlns="" id="{DE987294-D05C-CA4A-A915-3F233F37577C}"/>
                </a:ext>
              </a:extLst>
            </p:cNvPr>
            <p:cNvSpPr txBox="1"/>
            <p:nvPr/>
          </p:nvSpPr>
          <p:spPr>
            <a:xfrm>
              <a:off x="8439305" y="5285476"/>
              <a:ext cx="555323" cy="369332"/>
            </a:xfrm>
            <a:prstGeom prst="rect">
              <a:avLst/>
            </a:prstGeom>
            <a:noFill/>
          </p:spPr>
          <p:txBody>
            <a:bodyPr wrap="none" rtlCol="0">
              <a:spAutoFit/>
            </a:bodyPr>
            <a:lstStyle/>
            <a:p>
              <a:r>
                <a:rPr lang="en-US" b="1" dirty="0"/>
                <a:t>2019</a:t>
              </a:r>
            </a:p>
          </p:txBody>
        </p:sp>
      </p:grpSp>
      <p:sp>
        <p:nvSpPr>
          <p:cNvPr id="39" name="Rectangle 38">
            <a:extLst>
              <a:ext uri="{FF2B5EF4-FFF2-40B4-BE49-F238E27FC236}">
                <a16:creationId xmlns:a16="http://schemas.microsoft.com/office/drawing/2014/main" xmlns="" id="{E118C090-F287-F744-A256-E24FC8C2BA3A}"/>
              </a:ext>
            </a:extLst>
          </p:cNvPr>
          <p:cNvSpPr/>
          <p:nvPr/>
        </p:nvSpPr>
        <p:spPr>
          <a:xfrm>
            <a:off x="1499615" y="1700228"/>
            <a:ext cx="9135351" cy="830997"/>
          </a:xfrm>
          <a:prstGeom prst="rect">
            <a:avLst/>
          </a:prstGeom>
        </p:spPr>
        <p:txBody>
          <a:bodyPr wrap="square">
            <a:spAutoFit/>
          </a:bodyPr>
          <a:lstStyle/>
          <a:p>
            <a:pPr algn="ctr"/>
            <a:r>
              <a:rPr lang="en-US" sz="2400" dirty="0"/>
              <a:t>Mention the timeline how you would spend the money to achieve specific milestones</a:t>
            </a:r>
          </a:p>
        </p:txBody>
      </p:sp>
    </p:spTree>
    <p:extLst>
      <p:ext uri="{BB962C8B-B14F-4D97-AF65-F5344CB8AC3E}">
        <p14:creationId xmlns:p14="http://schemas.microsoft.com/office/powerpoint/2010/main" xmlns="" val="2423857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912">
            <a:extLst>
              <a:ext uri="{FF2B5EF4-FFF2-40B4-BE49-F238E27FC236}">
                <a16:creationId xmlns:a16="http://schemas.microsoft.com/office/drawing/2014/main" xmlns="" id="{13447680-1E64-3144-A0E9-B564AAE04AD0}"/>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Government as a customer</a:t>
            </a:r>
          </a:p>
          <a:p>
            <a:pPr algn="ctr"/>
            <a:endParaRPr lang="en-US" sz="4000" dirty="0">
              <a:latin typeface="+mn-lt"/>
            </a:endParaRPr>
          </a:p>
        </p:txBody>
      </p:sp>
      <p:sp>
        <p:nvSpPr>
          <p:cNvPr id="32" name="Content Placeholder 2">
            <a:extLst>
              <a:ext uri="{FF2B5EF4-FFF2-40B4-BE49-F238E27FC236}">
                <a16:creationId xmlns:a16="http://schemas.microsoft.com/office/drawing/2014/main" xmlns="" id="{8649FC6A-4F58-EC4E-905A-AE701EB7EB21}"/>
              </a:ext>
            </a:extLst>
          </p:cNvPr>
          <p:cNvSpPr txBox="1">
            <a:spLocks/>
          </p:cNvSpPr>
          <p:nvPr/>
        </p:nvSpPr>
        <p:spPr>
          <a:xfrm>
            <a:off x="573206" y="1913230"/>
            <a:ext cx="1125940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2592A"/>
              </a:buClr>
            </a:pPr>
            <a:r>
              <a:rPr lang="en-US" sz="2400" dirty="0"/>
              <a:t>Start Small – Partner with a “prime contractor” </a:t>
            </a:r>
          </a:p>
          <a:p>
            <a:pPr>
              <a:buClr>
                <a:srgbClr val="F2592A"/>
              </a:buClr>
            </a:pPr>
            <a:r>
              <a:rPr lang="en-US" sz="2400" dirty="0"/>
              <a:t>Identify your target market </a:t>
            </a:r>
          </a:p>
          <a:p>
            <a:pPr>
              <a:buClr>
                <a:srgbClr val="F2592A"/>
              </a:buClr>
            </a:pPr>
            <a:r>
              <a:rPr lang="en-US" sz="2400" dirty="0"/>
              <a:t>Identifying a problem and getting technical validation </a:t>
            </a:r>
          </a:p>
          <a:p>
            <a:pPr>
              <a:buClr>
                <a:srgbClr val="F2592A"/>
              </a:buClr>
            </a:pPr>
            <a:r>
              <a:rPr lang="en-US" sz="2400" dirty="0"/>
              <a:t>Feasibility study and areas covered and cross section of people. </a:t>
            </a:r>
          </a:p>
          <a:p>
            <a:pPr>
              <a:buClr>
                <a:srgbClr val="F2592A"/>
              </a:buClr>
            </a:pPr>
            <a:r>
              <a:rPr lang="en-US" sz="2400" dirty="0"/>
              <a:t>Understand the govt processes and make sure the innovation seamlessly fits in</a:t>
            </a:r>
          </a:p>
          <a:p>
            <a:pPr>
              <a:buClr>
                <a:srgbClr val="F2592A"/>
              </a:buClr>
            </a:pPr>
            <a:r>
              <a:rPr lang="en-US" sz="2400" dirty="0"/>
              <a:t>Pilot run for 3 months minimum</a:t>
            </a:r>
          </a:p>
          <a:p>
            <a:pPr>
              <a:buClr>
                <a:srgbClr val="F2592A"/>
              </a:buClr>
            </a:pPr>
            <a:r>
              <a:rPr lang="en-US" sz="2400" dirty="0"/>
              <a:t>Identify relevant stakeholders in the system</a:t>
            </a:r>
          </a:p>
          <a:p>
            <a:pPr>
              <a:buClr>
                <a:srgbClr val="F2592A"/>
              </a:buClr>
            </a:pPr>
            <a:r>
              <a:rPr lang="en-US" sz="2400" dirty="0"/>
              <a:t>Has to be proven to both sides govt and public</a:t>
            </a:r>
          </a:p>
        </p:txBody>
      </p:sp>
    </p:spTree>
    <p:extLst>
      <p:ext uri="{BB962C8B-B14F-4D97-AF65-F5344CB8AC3E}">
        <p14:creationId xmlns:p14="http://schemas.microsoft.com/office/powerpoint/2010/main" xmlns="" val="2382271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12">
            <a:extLst>
              <a:ext uri="{FF2B5EF4-FFF2-40B4-BE49-F238E27FC236}">
                <a16:creationId xmlns:a16="http://schemas.microsoft.com/office/drawing/2014/main" xmlns="" id="{37132818-705B-6E40-AF41-16F9AE68C089}"/>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Investor Pitch: Best Practices</a:t>
            </a:r>
          </a:p>
        </p:txBody>
      </p:sp>
      <p:cxnSp>
        <p:nvCxnSpPr>
          <p:cNvPr id="6" name="Straight Connector 5">
            <a:extLst>
              <a:ext uri="{FF2B5EF4-FFF2-40B4-BE49-F238E27FC236}">
                <a16:creationId xmlns:a16="http://schemas.microsoft.com/office/drawing/2014/main" xmlns="" id="{F88208F4-11DD-9848-82B1-AA1BFF34F65C}"/>
              </a:ext>
            </a:extLst>
          </p:cNvPr>
          <p:cNvCxnSpPr>
            <a:cxnSpLocks/>
          </p:cNvCxnSpPr>
          <p:nvPr/>
        </p:nvCxnSpPr>
        <p:spPr>
          <a:xfrm>
            <a:off x="6096000" y="2225862"/>
            <a:ext cx="0" cy="4065756"/>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B71AB962-1BAA-E946-856E-214AAB90A4E0}"/>
              </a:ext>
            </a:extLst>
          </p:cNvPr>
          <p:cNvSpPr txBox="1"/>
          <p:nvPr/>
        </p:nvSpPr>
        <p:spPr>
          <a:xfrm>
            <a:off x="1596784" y="1757737"/>
            <a:ext cx="3179929" cy="523220"/>
          </a:xfrm>
          <a:prstGeom prst="rect">
            <a:avLst/>
          </a:prstGeom>
          <a:noFill/>
        </p:spPr>
        <p:txBody>
          <a:bodyPr wrap="square" rtlCol="0">
            <a:spAutoFit/>
          </a:bodyPr>
          <a:lstStyle/>
          <a:p>
            <a:pPr algn="ctr"/>
            <a:r>
              <a:rPr lang="en-US" sz="2800" dirty="0"/>
              <a:t>DO’s</a:t>
            </a:r>
          </a:p>
        </p:txBody>
      </p:sp>
      <p:sp>
        <p:nvSpPr>
          <p:cNvPr id="9" name="TextBox 8">
            <a:extLst>
              <a:ext uri="{FF2B5EF4-FFF2-40B4-BE49-F238E27FC236}">
                <a16:creationId xmlns:a16="http://schemas.microsoft.com/office/drawing/2014/main" xmlns="" id="{C3AD2ECB-676E-B34C-BBD2-972F1AC93EE4}"/>
              </a:ext>
            </a:extLst>
          </p:cNvPr>
          <p:cNvSpPr txBox="1"/>
          <p:nvPr/>
        </p:nvSpPr>
        <p:spPr>
          <a:xfrm>
            <a:off x="7426653" y="1757737"/>
            <a:ext cx="3179929" cy="523220"/>
          </a:xfrm>
          <a:prstGeom prst="rect">
            <a:avLst/>
          </a:prstGeom>
          <a:noFill/>
        </p:spPr>
        <p:txBody>
          <a:bodyPr wrap="square" rtlCol="0">
            <a:spAutoFit/>
          </a:bodyPr>
          <a:lstStyle/>
          <a:p>
            <a:pPr algn="ctr"/>
            <a:r>
              <a:rPr lang="en-US" sz="2800" dirty="0"/>
              <a:t>DON’TS</a:t>
            </a:r>
          </a:p>
        </p:txBody>
      </p:sp>
      <p:pic>
        <p:nvPicPr>
          <p:cNvPr id="13" name="Graphic 12" descr="Close">
            <a:extLst>
              <a:ext uri="{FF2B5EF4-FFF2-40B4-BE49-F238E27FC236}">
                <a16:creationId xmlns:a16="http://schemas.microsoft.com/office/drawing/2014/main" xmlns="" id="{C1ABDDA1-44F9-A746-B946-5560577B663F}"/>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6265625" y="1810908"/>
            <a:ext cx="553212" cy="553212"/>
          </a:xfrm>
          <a:prstGeom prst="rect">
            <a:avLst/>
          </a:prstGeom>
        </p:spPr>
      </p:pic>
      <p:pic>
        <p:nvPicPr>
          <p:cNvPr id="15" name="Graphic 14" descr="Checkmark">
            <a:extLst>
              <a:ext uri="{FF2B5EF4-FFF2-40B4-BE49-F238E27FC236}">
                <a16:creationId xmlns:a16="http://schemas.microsoft.com/office/drawing/2014/main" xmlns="" id="{4D9B40E5-D625-4942-B690-A1AD0F72261C}"/>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311612" y="1738222"/>
            <a:ext cx="562249" cy="562249"/>
          </a:xfrm>
          <a:prstGeom prst="rect">
            <a:avLst/>
          </a:prstGeom>
        </p:spPr>
      </p:pic>
      <p:sp>
        <p:nvSpPr>
          <p:cNvPr id="16" name="Rectangle 15">
            <a:extLst>
              <a:ext uri="{FF2B5EF4-FFF2-40B4-BE49-F238E27FC236}">
                <a16:creationId xmlns:a16="http://schemas.microsoft.com/office/drawing/2014/main" xmlns="" id="{AA86B7C0-AE7E-7445-8380-22D553F2A100}"/>
              </a:ext>
            </a:extLst>
          </p:cNvPr>
          <p:cNvSpPr/>
          <p:nvPr/>
        </p:nvSpPr>
        <p:spPr>
          <a:xfrm>
            <a:off x="427630" y="2480594"/>
            <a:ext cx="5668370" cy="3970318"/>
          </a:xfrm>
          <a:prstGeom prst="rect">
            <a:avLst/>
          </a:prstGeom>
        </p:spPr>
        <p:txBody>
          <a:bodyPr wrap="square">
            <a:spAutoFit/>
          </a:bodyPr>
          <a:lstStyle/>
          <a:p>
            <a:pPr marL="285750" indent="-285750">
              <a:buFont typeface="Arial" panose="020B0604020202020204" pitchFamily="34" charset="0"/>
              <a:buChar char="•"/>
            </a:pPr>
            <a:r>
              <a:rPr lang="en-US" sz="1400" dirty="0"/>
              <a:t>Do include this wording at the bottom left of the pitch deck cover page: “Confidential and Proprietary. Copyright (c) by [Name of Company]. All Rights Reserved.”</a:t>
            </a:r>
          </a:p>
          <a:p>
            <a:pPr marL="285750" indent="-285750">
              <a:buFont typeface="Arial" panose="020B0604020202020204" pitchFamily="34" charset="0"/>
              <a:buChar char="•"/>
            </a:pPr>
            <a:r>
              <a:rPr lang="en-US" sz="1400" dirty="0"/>
              <a:t>Do include visually interesting graphics and images.</a:t>
            </a:r>
          </a:p>
          <a:p>
            <a:pPr marL="285750" indent="-285750">
              <a:buFont typeface="Arial" panose="020B0604020202020204" pitchFamily="34" charset="0"/>
              <a:buChar char="•"/>
            </a:pPr>
            <a:r>
              <a:rPr lang="en-US" sz="1400" dirty="0"/>
              <a:t>Do send the pitch deck in a PDF format to prospective investors in advance of a meeting. Don’t force the investor to get it from Google Docs, Dropbox, or some other online service, as you are just putting up a barrier to the investor actually reading it.</a:t>
            </a:r>
          </a:p>
          <a:p>
            <a:pPr marL="285750" indent="-285750">
              <a:buFont typeface="Arial" panose="020B0604020202020204" pitchFamily="34" charset="0"/>
              <a:buChar char="•"/>
            </a:pPr>
            <a:r>
              <a:rPr lang="en-US" sz="1400" dirty="0"/>
              <a:t>Do plan to have a demo of your product as part of the in-person presentation.</a:t>
            </a:r>
          </a:p>
          <a:p>
            <a:pPr marL="285750" indent="-285750">
              <a:buFont typeface="Arial" panose="020B0604020202020204" pitchFamily="34" charset="0"/>
              <a:buChar char="•"/>
            </a:pPr>
            <a:r>
              <a:rPr lang="en-US" sz="1400" dirty="0"/>
              <a:t>Do tell a compelling, memorable, and interesting story that shows your passion for the business.</a:t>
            </a:r>
          </a:p>
          <a:p>
            <a:pPr marL="285750" indent="-285750">
              <a:buFont typeface="Arial" panose="020B0604020202020204" pitchFamily="34" charset="0"/>
              <a:buChar char="•"/>
            </a:pPr>
            <a:r>
              <a:rPr lang="en-US" sz="1400" dirty="0"/>
              <a:t>Do show that you have more than just an idea, and that you have gotten early traction on developing the product, getting customers, or signing up partners.</a:t>
            </a:r>
          </a:p>
          <a:p>
            <a:pPr marL="285750" indent="-285750">
              <a:buFont typeface="Arial" panose="020B0604020202020204" pitchFamily="34" charset="0"/>
              <a:buChar char="•"/>
            </a:pPr>
            <a:r>
              <a:rPr lang="en-US" sz="1400" dirty="0"/>
              <a:t>Do have a soundbite for investors to remember you by.</a:t>
            </a:r>
          </a:p>
          <a:p>
            <a:pPr marL="285750" indent="-285750">
              <a:buFont typeface="Arial" panose="020B0604020202020204" pitchFamily="34" charset="0"/>
              <a:buChar char="•"/>
            </a:pPr>
            <a:r>
              <a:rPr lang="en-US" sz="1400" dirty="0"/>
              <a:t>Do use a consistent font size, color, and header title style throughout the slides.</a:t>
            </a:r>
          </a:p>
        </p:txBody>
      </p:sp>
      <p:sp>
        <p:nvSpPr>
          <p:cNvPr id="18" name="Rectangle 17">
            <a:extLst>
              <a:ext uri="{FF2B5EF4-FFF2-40B4-BE49-F238E27FC236}">
                <a16:creationId xmlns:a16="http://schemas.microsoft.com/office/drawing/2014/main" xmlns="" id="{549166F2-D8FE-2D4B-8B64-0F0F4620BCF4}"/>
              </a:ext>
            </a:extLst>
          </p:cNvPr>
          <p:cNvSpPr/>
          <p:nvPr/>
        </p:nvSpPr>
        <p:spPr>
          <a:xfrm>
            <a:off x="6265625" y="2480594"/>
            <a:ext cx="5668370" cy="4185761"/>
          </a:xfrm>
          <a:prstGeom prst="rect">
            <a:avLst/>
          </a:prstGeom>
        </p:spPr>
        <p:txBody>
          <a:bodyPr wrap="square">
            <a:spAutoFit/>
          </a:bodyPr>
          <a:lstStyle/>
          <a:p>
            <a:pPr marL="285750" indent="-285750">
              <a:buFont typeface="Arial" panose="020B0604020202020204" pitchFamily="34" charset="0"/>
              <a:buChar char="•"/>
            </a:pPr>
            <a:r>
              <a:rPr lang="en-US" sz="1400" dirty="0"/>
              <a:t>Don’t make the pitch deck more than 15-20 slides. Investors have limited attention span). If you feel you need to add more information, include it as an appendix.</a:t>
            </a:r>
          </a:p>
          <a:p>
            <a:pPr marL="285750" indent="-285750">
              <a:buFont typeface="Arial" panose="020B0604020202020204" pitchFamily="34" charset="0"/>
              <a:buChar char="•"/>
            </a:pPr>
            <a:r>
              <a:rPr lang="en-US" sz="1400" dirty="0"/>
              <a:t>Don’t have too many wordy slides.</a:t>
            </a:r>
          </a:p>
          <a:p>
            <a:pPr marL="285750" indent="-285750">
              <a:buFont typeface="Arial" panose="020B0604020202020204" pitchFamily="34" charset="0"/>
              <a:buChar char="•"/>
            </a:pPr>
            <a:r>
              <a:rPr lang="en-US" sz="1400" dirty="0"/>
              <a:t>Don’t provide excessive financial details, as that can be provided in a follow-up.</a:t>
            </a:r>
          </a:p>
          <a:p>
            <a:pPr marL="285750" indent="-285750">
              <a:buFont typeface="Arial" panose="020B0604020202020204" pitchFamily="34" charset="0"/>
              <a:buChar char="•"/>
            </a:pPr>
            <a:r>
              <a:rPr lang="en-US" sz="1400" dirty="0"/>
              <a:t>Don’t try to cover everything in the pitch deck. Your in-person presentation will give you an opportunity to add and highlight key information.</a:t>
            </a:r>
          </a:p>
          <a:p>
            <a:pPr marL="285750" indent="-285750">
              <a:buFont typeface="Arial" panose="020B0604020202020204" pitchFamily="34" charset="0"/>
              <a:buChar char="•"/>
            </a:pPr>
            <a:r>
              <a:rPr lang="en-US" sz="1400" dirty="0"/>
              <a:t>Don’t use a lot of jargon or acronyms that the investor may not immediately understand.</a:t>
            </a:r>
          </a:p>
          <a:p>
            <a:pPr marL="285750" indent="-285750">
              <a:buFont typeface="Arial" panose="020B0604020202020204" pitchFamily="34" charset="0"/>
              <a:buChar char="•"/>
            </a:pPr>
            <a:r>
              <a:rPr lang="en-US" sz="1400" dirty="0"/>
              <a:t>Don’t underestimate or belittle the competition.</a:t>
            </a:r>
          </a:p>
          <a:p>
            <a:pPr marL="285750" indent="-285750">
              <a:buFont typeface="Arial" panose="020B0604020202020204" pitchFamily="34" charset="0"/>
              <a:buChar char="•"/>
            </a:pPr>
            <a:r>
              <a:rPr lang="en-US" sz="1400" dirty="0"/>
              <a:t>Don’t have your pitch deck look out of date. You don’t want a date on the cover page that is several months old. And you don’t want information or metrics in the deck about your business that look stale or outdated.</a:t>
            </a:r>
          </a:p>
          <a:p>
            <a:pPr marL="285750" indent="-285750">
              <a:buFont typeface="Arial" panose="020B0604020202020204" pitchFamily="34" charset="0"/>
              <a:buChar char="•"/>
            </a:pPr>
            <a:r>
              <a:rPr lang="en-US" sz="1400" dirty="0"/>
              <a:t>Don’t have a poor layout, bad graphics, or a low-quality “look and feel.” Think about hiring a graphic designer to give your pitch desk a more professional look.</a:t>
            </a:r>
          </a:p>
        </p:txBody>
      </p:sp>
    </p:spTree>
    <p:extLst>
      <p:ext uri="{BB962C8B-B14F-4D97-AF65-F5344CB8AC3E}">
        <p14:creationId xmlns:p14="http://schemas.microsoft.com/office/powerpoint/2010/main" xmlns="" val="589956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CAFA3E6-4624-F042-8565-046FA9403E4B}"/>
              </a:ext>
            </a:extLst>
          </p:cNvPr>
          <p:cNvPicPr>
            <a:picLocks noChangeAspect="1"/>
          </p:cNvPicPr>
          <p:nvPr/>
        </p:nvPicPr>
        <p:blipFill>
          <a:blip r:embed="rId2"/>
          <a:stretch>
            <a:fillRect/>
          </a:stretch>
        </p:blipFill>
        <p:spPr>
          <a:xfrm>
            <a:off x="6325817" y="1653384"/>
            <a:ext cx="4375798" cy="3675670"/>
          </a:xfrm>
          <a:prstGeom prst="rect">
            <a:avLst/>
          </a:prstGeom>
          <a:solidFill>
            <a:srgbClr val="FFFFFF">
              <a:shade val="85000"/>
            </a:srgbClr>
          </a:solidFill>
        </p:spPr>
      </p:pic>
      <p:pic>
        <p:nvPicPr>
          <p:cNvPr id="6" name="Picture 10" descr="Image result for GOVERNMENT OF TELANGANA">
            <a:extLst>
              <a:ext uri="{FF2B5EF4-FFF2-40B4-BE49-F238E27FC236}">
                <a16:creationId xmlns:a16="http://schemas.microsoft.com/office/drawing/2014/main" xmlns="" id="{B420036F-D551-0541-B8BC-CE6D0B2E23A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70845" y="1263305"/>
            <a:ext cx="4107433" cy="406574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hape 912">
            <a:extLst>
              <a:ext uri="{FF2B5EF4-FFF2-40B4-BE49-F238E27FC236}">
                <a16:creationId xmlns:a16="http://schemas.microsoft.com/office/drawing/2014/main" xmlns="" id="{9912D71A-254D-B84B-9ABE-CF1AF114F4EF}"/>
              </a:ext>
            </a:extLst>
          </p:cNvPr>
          <p:cNvSpPr txBox="1">
            <a:spLocks/>
          </p:cNvSpPr>
          <p:nvPr/>
        </p:nvSpPr>
        <p:spPr>
          <a:xfrm>
            <a:off x="-418455" y="5455261"/>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THANK YOU</a:t>
            </a:r>
          </a:p>
        </p:txBody>
      </p:sp>
    </p:spTree>
    <p:extLst>
      <p:ext uri="{BB962C8B-B14F-4D97-AF65-F5344CB8AC3E}">
        <p14:creationId xmlns:p14="http://schemas.microsoft.com/office/powerpoint/2010/main" xmlns="" val="250073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620FA68-0229-2F4D-949A-CFB19BDBC96D}"/>
              </a:ext>
            </a:extLst>
          </p:cNvPr>
          <p:cNvSpPr txBox="1">
            <a:spLocks/>
          </p:cNvSpPr>
          <p:nvPr/>
        </p:nvSpPr>
        <p:spPr>
          <a:xfrm>
            <a:off x="1380735" y="328602"/>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[COMPANY NAME:ROAD ASSISTANT]</a:t>
            </a:r>
            <a:endParaRPr lang="en-US" sz="3600" dirty="0"/>
          </a:p>
        </p:txBody>
      </p:sp>
      <p:sp>
        <p:nvSpPr>
          <p:cNvPr id="5" name="Subtitle 2">
            <a:extLst>
              <a:ext uri="{FF2B5EF4-FFF2-40B4-BE49-F238E27FC236}">
                <a16:creationId xmlns:a16="http://schemas.microsoft.com/office/drawing/2014/main" xmlns="" id="{1A4B1057-C550-CE41-AC1F-D4150D35D9CD}"/>
              </a:ext>
            </a:extLst>
          </p:cNvPr>
          <p:cNvSpPr txBox="1">
            <a:spLocks/>
          </p:cNvSpPr>
          <p:nvPr/>
        </p:nvSpPr>
        <p:spPr>
          <a:xfrm>
            <a:off x="1270426" y="1057684"/>
            <a:ext cx="914400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b="1" dirty="0" smtClean="0"/>
              <a:t>                            ELEVATOR PITCH-BIETIANS</a:t>
            </a:r>
            <a:endParaRPr lang="en-US" dirty="0" smtClean="0"/>
          </a:p>
          <a:p>
            <a:pPr>
              <a:buNone/>
            </a:pPr>
            <a:r>
              <a:rPr lang="en-US" sz="1800" b="1" dirty="0" smtClean="0"/>
              <a:t>Hook:</a:t>
            </a:r>
            <a:r>
              <a:rPr lang="en-US" sz="1800" dirty="0" smtClean="0"/>
              <a:t> Have you ever seen a person who was helpless when met with an accident and lost his       lives due to late medical aid in your relatives, friends, neighbors .If yes then here is my solution. </a:t>
            </a:r>
          </a:p>
          <a:p>
            <a:pPr>
              <a:buNone/>
            </a:pPr>
            <a:r>
              <a:rPr lang="en-US" sz="1800" b="1" dirty="0" smtClean="0"/>
              <a:t>Product: </a:t>
            </a:r>
            <a:r>
              <a:rPr lang="en-US" sz="1800" dirty="0" smtClean="0"/>
              <a:t>We install an IOT device </a:t>
            </a:r>
            <a:r>
              <a:rPr lang="en-US" sz="1800" b="1" dirty="0" smtClean="0"/>
              <a:t> </a:t>
            </a:r>
            <a:r>
              <a:rPr lang="en-US" sz="1800" dirty="0" smtClean="0"/>
              <a:t>inside the vehicles tries maximum to avoid the accident with abs sensors ,it also has voice assistant in it. When they met with an accident that sensor would active and send details to nearby police ,patrol vehicles ,hospitals ,ambulances and relatives so that the person would be saved in less time.</a:t>
            </a:r>
          </a:p>
          <a:p>
            <a:pPr>
              <a:buNone/>
            </a:pPr>
            <a:r>
              <a:rPr lang="en-US" sz="1800" b="1" dirty="0" smtClean="0"/>
              <a:t>Market: </a:t>
            </a:r>
            <a:r>
              <a:rPr lang="en-US" sz="1800" dirty="0" smtClean="0"/>
              <a:t>We are watching and experiencing a lot of such cases in our daily life and almost  1.50 millions per year so this would help the market a lot of people .We install in every automobile to reduce that</a:t>
            </a:r>
          </a:p>
          <a:p>
            <a:pPr>
              <a:buNone/>
            </a:pPr>
            <a:r>
              <a:rPr lang="en-US" sz="1800" b="1" dirty="0" smtClean="0"/>
              <a:t>Revenue: </a:t>
            </a:r>
            <a:r>
              <a:rPr lang="en-US" sz="1800" dirty="0" smtClean="0"/>
              <a:t>We install this device in every automobile and charge for the installation only</a:t>
            </a:r>
          </a:p>
          <a:p>
            <a:pPr>
              <a:buNone/>
            </a:pPr>
            <a:r>
              <a:rPr lang="en-US" sz="1800" b="1" dirty="0" smtClean="0"/>
              <a:t>Closing: </a:t>
            </a:r>
            <a:r>
              <a:rPr lang="en-US" sz="1800" dirty="0" smtClean="0"/>
              <a:t>In  conclusion, we make a device which makes all these function possible. If you are interested in this product you can reach me out.</a:t>
            </a:r>
          </a:p>
          <a:p>
            <a:pPr algn="ctr">
              <a:buNone/>
            </a:pPr>
            <a:r>
              <a:rPr lang="en-US" dirty="0" smtClean="0"/>
              <a:t>NAME: K HARSHAVARDHAN  EMAIL:harshavardhan538421@gmail.com</a:t>
            </a:r>
            <a:endParaRPr lang="en-US" dirty="0"/>
          </a:p>
        </p:txBody>
      </p:sp>
    </p:spTree>
    <p:extLst>
      <p:ext uri="{BB962C8B-B14F-4D97-AF65-F5344CB8AC3E}">
        <p14:creationId xmlns:p14="http://schemas.microsoft.com/office/powerpoint/2010/main" xmlns="" val="613643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12">
            <a:extLst>
              <a:ext uri="{FF2B5EF4-FFF2-40B4-BE49-F238E27FC236}">
                <a16:creationId xmlns:a16="http://schemas.microsoft.com/office/drawing/2014/main" xmlns="" id="{37132818-705B-6E40-AF41-16F9AE68C089}"/>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The Problem</a:t>
            </a:r>
          </a:p>
        </p:txBody>
      </p:sp>
      <p:sp>
        <p:nvSpPr>
          <p:cNvPr id="19" name="TextBox 18"/>
          <p:cNvSpPr txBox="1"/>
          <p:nvPr/>
        </p:nvSpPr>
        <p:spPr>
          <a:xfrm>
            <a:off x="744583" y="1084217"/>
            <a:ext cx="11155680" cy="4093428"/>
          </a:xfrm>
          <a:prstGeom prst="rect">
            <a:avLst/>
          </a:prstGeom>
          <a:noFill/>
        </p:spPr>
        <p:txBody>
          <a:bodyPr wrap="square" rtlCol="0">
            <a:spAutoFit/>
          </a:bodyPr>
          <a:lstStyle/>
          <a:p>
            <a:pPr>
              <a:buFont typeface="Arial" pitchFamily="34" charset="0"/>
              <a:buChar char="•"/>
            </a:pPr>
            <a:r>
              <a:rPr lang="en-US" sz="2000" dirty="0" smtClean="0"/>
              <a:t>Every year around 1.5lakh people die in the accidents even if  75% of them are not severe.</a:t>
            </a:r>
          </a:p>
          <a:p>
            <a:pPr>
              <a:buFont typeface="Arial" pitchFamily="34" charset="0"/>
              <a:buChar char="•"/>
            </a:pPr>
            <a:r>
              <a:rPr lang="en-US" sz="2000" dirty="0" smtClean="0"/>
              <a:t>The  3 main reasons for these are the </a:t>
            </a:r>
            <a:r>
              <a:rPr lang="en-US" sz="2000" dirty="0" smtClean="0"/>
              <a:t> </a:t>
            </a:r>
            <a:r>
              <a:rPr lang="en-US" sz="2000" dirty="0" err="1" smtClean="0"/>
              <a:t>O</a:t>
            </a:r>
            <a:r>
              <a:rPr lang="en-US" sz="2000" dirty="0" err="1" smtClean="0"/>
              <a:t>verspeed</a:t>
            </a:r>
            <a:r>
              <a:rPr lang="en-US" sz="2000" dirty="0" smtClean="0"/>
              <a:t>, </a:t>
            </a:r>
            <a:r>
              <a:rPr lang="en-US" sz="2000" dirty="0" smtClean="0"/>
              <a:t>drunk and drive ,not </a:t>
            </a:r>
            <a:r>
              <a:rPr lang="en-US" sz="2000" dirty="0" smtClean="0"/>
              <a:t>in controllable position </a:t>
            </a:r>
            <a:r>
              <a:rPr lang="en-US" sz="2000" dirty="0" smtClean="0"/>
              <a:t>while driving and late medical aid after the accident.</a:t>
            </a:r>
          </a:p>
          <a:p>
            <a:pPr>
              <a:buFont typeface="Arial" pitchFamily="34" charset="0"/>
              <a:buChar char="•"/>
            </a:pPr>
            <a:r>
              <a:rPr lang="en-US" sz="2000" dirty="0" smtClean="0"/>
              <a:t>Not only these people the number of accidents are around 5lakhs and many more which are not registered</a:t>
            </a:r>
          </a:p>
          <a:p>
            <a:pPr>
              <a:buFont typeface="Arial" pitchFamily="34" charset="0"/>
              <a:buChar char="•"/>
            </a:pPr>
            <a:r>
              <a:rPr lang="en-US" sz="2000" dirty="0" smtClean="0"/>
              <a:t>There is a person in my family who was died in accident even if it was small .The main reason of that death is it was happened early in the mornings 3am,so there was a late medical treatment and ambulance service and  the other reason was it’s a highway .He was not died due to hit, he was died after the truck passed by his head.</a:t>
            </a:r>
          </a:p>
          <a:p>
            <a:pPr>
              <a:buFont typeface="Arial" pitchFamily="34" charset="0"/>
              <a:buChar char="•"/>
            </a:pPr>
            <a:r>
              <a:rPr lang="en-US" sz="2000" dirty="0" smtClean="0"/>
              <a:t>So we thought it was not only our family there are many families in the India who experienced this situation so we want to reduce these type of accidents and save people.</a:t>
            </a:r>
          </a:p>
          <a:p>
            <a:pPr>
              <a:buFont typeface="Arial" pitchFamily="34" charset="0"/>
              <a:buChar char="•"/>
            </a:pPr>
            <a:r>
              <a:rPr lang="en-US" sz="2000" dirty="0" smtClean="0"/>
              <a:t>As the number of automobiles are increasing day by day we have to come up with the new solutions to reduce accidents and maintain some technology to eradicate this and control all these.</a:t>
            </a:r>
            <a:endParaRPr lang="en-US" sz="2000" dirty="0"/>
          </a:p>
        </p:txBody>
      </p:sp>
    </p:spTree>
    <p:extLst>
      <p:ext uri="{BB962C8B-B14F-4D97-AF65-F5344CB8AC3E}">
        <p14:creationId xmlns:p14="http://schemas.microsoft.com/office/powerpoint/2010/main" xmlns="" val="1150201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12">
            <a:extLst>
              <a:ext uri="{FF2B5EF4-FFF2-40B4-BE49-F238E27FC236}">
                <a16:creationId xmlns:a16="http://schemas.microsoft.com/office/drawing/2014/main" xmlns="" id="{37132818-705B-6E40-AF41-16F9AE68C089}"/>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The Solution</a:t>
            </a:r>
          </a:p>
        </p:txBody>
      </p:sp>
      <p:sp>
        <p:nvSpPr>
          <p:cNvPr id="5" name="TextBox 4"/>
          <p:cNvSpPr txBox="1"/>
          <p:nvPr/>
        </p:nvSpPr>
        <p:spPr>
          <a:xfrm>
            <a:off x="927463" y="1071154"/>
            <a:ext cx="10620103" cy="4524315"/>
          </a:xfrm>
          <a:prstGeom prst="rect">
            <a:avLst/>
          </a:prstGeom>
          <a:noFill/>
        </p:spPr>
        <p:txBody>
          <a:bodyPr wrap="square" rtlCol="0">
            <a:spAutoFit/>
          </a:bodyPr>
          <a:lstStyle/>
          <a:p>
            <a:pPr>
              <a:buFont typeface="Arial" pitchFamily="34" charset="0"/>
              <a:buChar char="•"/>
            </a:pPr>
            <a:r>
              <a:rPr lang="en-US" dirty="0" smtClean="0"/>
              <a:t>Our solution is we install an IOT device in every automobile which does all the job to eradicate the problems</a:t>
            </a:r>
          </a:p>
          <a:p>
            <a:pPr>
              <a:buFont typeface="Arial" pitchFamily="34" charset="0"/>
              <a:buChar char="•"/>
            </a:pPr>
            <a:r>
              <a:rPr lang="en-US" dirty="0" smtClean="0"/>
              <a:t>It has an voice assistance which give instructions to the user every time to reduce the his speed and regarding the traffic and weather conditions if needed  and also keeps an eye on complete data of the car.</a:t>
            </a:r>
          </a:p>
          <a:p>
            <a:pPr>
              <a:buFont typeface="Arial" pitchFamily="34" charset="0"/>
              <a:buChar char="•"/>
            </a:pPr>
            <a:r>
              <a:rPr lang="en-US" dirty="0" smtClean="0"/>
              <a:t>That also have accident sensors which would be helpful after he/she met with an </a:t>
            </a:r>
            <a:r>
              <a:rPr lang="en-US" dirty="0" err="1" smtClean="0"/>
              <a:t>accident,it</a:t>
            </a:r>
            <a:r>
              <a:rPr lang="en-US" dirty="0" smtClean="0"/>
              <a:t> takes complete data and sends it to our services like ambulance, police and needed medical groups and patrols for </a:t>
            </a:r>
            <a:r>
              <a:rPr lang="en-US" dirty="0" err="1" smtClean="0"/>
              <a:t>istant</a:t>
            </a:r>
            <a:r>
              <a:rPr lang="en-US" dirty="0" smtClean="0"/>
              <a:t> help </a:t>
            </a:r>
          </a:p>
          <a:p>
            <a:pPr>
              <a:buFont typeface="Arial" pitchFamily="34" charset="0"/>
              <a:buChar char="•"/>
            </a:pPr>
            <a:r>
              <a:rPr lang="en-US" dirty="0" smtClean="0"/>
              <a:t>By using IOT technology we  get his </a:t>
            </a:r>
            <a:r>
              <a:rPr lang="en-US" dirty="0" err="1" smtClean="0"/>
              <a:t>gps</a:t>
            </a:r>
            <a:r>
              <a:rPr lang="en-US" dirty="0" smtClean="0"/>
              <a:t> location and many more for instance </a:t>
            </a:r>
            <a:r>
              <a:rPr lang="en-US" dirty="0" err="1" smtClean="0"/>
              <a:t>help.The</a:t>
            </a:r>
            <a:r>
              <a:rPr lang="en-US" dirty="0" smtClean="0"/>
              <a:t> voice assistance is also helpful for many reasons to get routes and safe route and </a:t>
            </a:r>
            <a:r>
              <a:rPr lang="en-US" dirty="0" err="1" smtClean="0"/>
              <a:t>updation</a:t>
            </a:r>
            <a:r>
              <a:rPr lang="en-US" dirty="0" smtClean="0"/>
              <a:t> of traffic and crash sound etc.</a:t>
            </a:r>
          </a:p>
          <a:p>
            <a:pPr>
              <a:buFont typeface="Arial" pitchFamily="34" charset="0"/>
              <a:buChar char="•"/>
            </a:pPr>
            <a:r>
              <a:rPr lang="en-US" dirty="0" smtClean="0"/>
              <a:t>We also get  1 to 1 information of the car speed in our cloud so if can keep an eye on the </a:t>
            </a:r>
            <a:r>
              <a:rPr lang="en-US" dirty="0" err="1" smtClean="0"/>
              <a:t>overspeeding</a:t>
            </a:r>
            <a:r>
              <a:rPr lang="en-US" dirty="0" smtClean="0"/>
              <a:t> of the vehicles too.</a:t>
            </a:r>
          </a:p>
          <a:p>
            <a:pPr>
              <a:buFont typeface="Arial" pitchFamily="34" charset="0"/>
              <a:buChar char="•"/>
            </a:pPr>
            <a:r>
              <a:rPr lang="en-US" dirty="0" smtClean="0"/>
              <a:t>Police can also get a lot of information from the sensors like crash sound and we also have a camera so we can see the accident and using memes accelerometer we can know the type of accident whether it is front hit or back or side </a:t>
            </a:r>
          </a:p>
          <a:p>
            <a:pPr>
              <a:buFont typeface="Arial" pitchFamily="34" charset="0"/>
              <a:buChar char="•"/>
            </a:pPr>
            <a:r>
              <a:rPr lang="en-US" dirty="0" smtClean="0"/>
              <a:t>So we hope this solution would bring a lot of changes in the traffic system and reduce the accidents and also save lives of people met with an accident </a:t>
            </a:r>
          </a:p>
          <a:p>
            <a:pPr>
              <a:buFont typeface="Arial" pitchFamily="34" charset="0"/>
              <a:buChar char="•"/>
            </a:pPr>
            <a:r>
              <a:rPr lang="en-US" dirty="0" smtClean="0"/>
              <a:t>For companies like delivery we can also take the data and share them with their owner which would be helpful for them in this way we have may uses for this solution</a:t>
            </a:r>
            <a:endParaRPr lang="en-US" dirty="0"/>
          </a:p>
        </p:txBody>
      </p:sp>
    </p:spTree>
    <p:extLst>
      <p:ext uri="{BB962C8B-B14F-4D97-AF65-F5344CB8AC3E}">
        <p14:creationId xmlns:p14="http://schemas.microsoft.com/office/powerpoint/2010/main" xmlns="" val="238543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12">
            <a:extLst>
              <a:ext uri="{FF2B5EF4-FFF2-40B4-BE49-F238E27FC236}">
                <a16:creationId xmlns:a16="http://schemas.microsoft.com/office/drawing/2014/main" xmlns="" id="{37132818-705B-6E40-AF41-16F9AE68C089}"/>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The Team</a:t>
            </a:r>
          </a:p>
          <a:p>
            <a:pPr algn="ctr"/>
            <a:endParaRPr lang="en-US" sz="4000" dirty="0">
              <a:latin typeface="+mn-lt"/>
            </a:endParaRPr>
          </a:p>
        </p:txBody>
      </p:sp>
      <p:sp>
        <p:nvSpPr>
          <p:cNvPr id="4" name="TextBox 3">
            <a:extLst>
              <a:ext uri="{FF2B5EF4-FFF2-40B4-BE49-F238E27FC236}">
                <a16:creationId xmlns:a16="http://schemas.microsoft.com/office/drawing/2014/main" xmlns="" id="{7C044756-7746-2F48-A922-91FDCFD79EEA}"/>
              </a:ext>
            </a:extLst>
          </p:cNvPr>
          <p:cNvSpPr txBox="1"/>
          <p:nvPr/>
        </p:nvSpPr>
        <p:spPr>
          <a:xfrm>
            <a:off x="823810" y="2519263"/>
            <a:ext cx="3029803" cy="1477328"/>
          </a:xfrm>
          <a:prstGeom prst="rect">
            <a:avLst/>
          </a:prstGeom>
          <a:noFill/>
        </p:spPr>
        <p:txBody>
          <a:bodyPr wrap="square" rtlCol="0">
            <a:spAutoFit/>
          </a:bodyPr>
          <a:lstStyle/>
          <a:p>
            <a:pPr algn="ctr"/>
            <a:r>
              <a:rPr lang="en-US" b="1" dirty="0" smtClean="0"/>
              <a:t>FOUNDERS:</a:t>
            </a:r>
            <a:endParaRPr lang="en-US" sz="3600" b="1" dirty="0" smtClean="0"/>
          </a:p>
          <a:p>
            <a:pPr algn="ctr"/>
            <a:r>
              <a:rPr lang="en-US" dirty="0" smtClean="0"/>
              <a:t>K HARSHAVARDHAN</a:t>
            </a:r>
          </a:p>
          <a:p>
            <a:pPr algn="ctr"/>
            <a:r>
              <a:rPr lang="en-US" dirty="0" smtClean="0"/>
              <a:t>M ANOOP</a:t>
            </a:r>
            <a:endParaRPr lang="en-US" dirty="0" smtClean="0"/>
          </a:p>
          <a:p>
            <a:pPr algn="ctr"/>
            <a:r>
              <a:rPr lang="en-US" dirty="0" smtClean="0"/>
              <a:t>G </a:t>
            </a:r>
            <a:r>
              <a:rPr lang="en-US" dirty="0" smtClean="0"/>
              <a:t>SOWMYA</a:t>
            </a:r>
            <a:endParaRPr lang="en-US" dirty="0"/>
          </a:p>
          <a:p>
            <a:pPr algn="ctr"/>
            <a:r>
              <a:rPr lang="en-US" dirty="0" smtClean="0"/>
              <a:t>K HARSHINI</a:t>
            </a:r>
            <a:endParaRPr lang="en-US" dirty="0" smtClean="0"/>
          </a:p>
        </p:txBody>
      </p:sp>
      <p:sp>
        <p:nvSpPr>
          <p:cNvPr id="6" name="TextBox 5">
            <a:extLst>
              <a:ext uri="{FF2B5EF4-FFF2-40B4-BE49-F238E27FC236}">
                <a16:creationId xmlns:a16="http://schemas.microsoft.com/office/drawing/2014/main" xmlns="" id="{72162D5D-1B56-A645-BC04-79FADD427389}"/>
              </a:ext>
            </a:extLst>
          </p:cNvPr>
          <p:cNvSpPr txBox="1"/>
          <p:nvPr/>
        </p:nvSpPr>
        <p:spPr>
          <a:xfrm>
            <a:off x="7854286" y="2457308"/>
            <a:ext cx="4337714" cy="3139321"/>
          </a:xfrm>
          <a:prstGeom prst="rect">
            <a:avLst/>
          </a:prstGeom>
          <a:noFill/>
        </p:spPr>
        <p:txBody>
          <a:bodyPr wrap="square" rtlCol="0">
            <a:spAutoFit/>
          </a:bodyPr>
          <a:lstStyle/>
          <a:p>
            <a:pPr algn="ctr"/>
            <a:r>
              <a:rPr lang="en-US" b="1" dirty="0" smtClean="0"/>
              <a:t>MANAGEMENT:</a:t>
            </a:r>
          </a:p>
          <a:p>
            <a:pPr algn="ctr"/>
            <a:r>
              <a:rPr lang="en-US" dirty="0" smtClean="0"/>
              <a:t>K HARSHAVARDHAN(PRODUCT DEVLOPMENT)</a:t>
            </a:r>
          </a:p>
          <a:p>
            <a:pPr algn="ctr"/>
            <a:r>
              <a:rPr lang="en-US" dirty="0" smtClean="0"/>
              <a:t>M ANOOP</a:t>
            </a:r>
            <a:r>
              <a:rPr lang="en-US" dirty="0" smtClean="0"/>
              <a:t>(PRODUCT </a:t>
            </a:r>
            <a:r>
              <a:rPr lang="en-US" dirty="0" smtClean="0"/>
              <a:t>DESIGN)</a:t>
            </a:r>
          </a:p>
          <a:p>
            <a:pPr algn="ctr"/>
            <a:r>
              <a:rPr lang="en-US" dirty="0" smtClean="0"/>
              <a:t>G SOWMYA(COLLECTION OF DATA AND ANALYSATION</a:t>
            </a:r>
            <a:r>
              <a:rPr lang="en-US" dirty="0" smtClean="0"/>
              <a:t>)</a:t>
            </a:r>
          </a:p>
          <a:p>
            <a:pPr algn="ctr"/>
            <a:r>
              <a:rPr lang="en-US" dirty="0" smtClean="0"/>
              <a:t>K HARSHINI</a:t>
            </a:r>
            <a:r>
              <a:rPr lang="en-US" dirty="0" smtClean="0"/>
              <a:t>(STRUCTURE </a:t>
            </a:r>
            <a:r>
              <a:rPr lang="en-US" dirty="0" smtClean="0"/>
              <a:t>OF PRODUCT AND PLACEMENT)</a:t>
            </a:r>
          </a:p>
          <a:p>
            <a:pPr algn="ctr"/>
            <a:endParaRPr lang="en-US" dirty="0" smtClean="0"/>
          </a:p>
          <a:p>
            <a:pPr algn="ctr"/>
            <a:endParaRPr lang="en-US" sz="3600" dirty="0"/>
          </a:p>
        </p:txBody>
      </p:sp>
      <p:pic>
        <p:nvPicPr>
          <p:cNvPr id="7" name="Picture 6">
            <a:extLst>
              <a:ext uri="{FF2B5EF4-FFF2-40B4-BE49-F238E27FC236}">
                <a16:creationId xmlns:a16="http://schemas.microsoft.com/office/drawing/2014/main" xmlns="" id="{5B5E0F14-4FED-BB43-A3F8-AA14C545B36F}"/>
              </a:ext>
            </a:extLst>
          </p:cNvPr>
          <p:cNvPicPr>
            <a:picLocks noChangeAspect="1"/>
          </p:cNvPicPr>
          <p:nvPr/>
        </p:nvPicPr>
        <p:blipFill>
          <a:blip r:embed="rId2"/>
          <a:stretch>
            <a:fillRect/>
          </a:stretch>
        </p:blipFill>
        <p:spPr>
          <a:xfrm>
            <a:off x="4203523" y="1783072"/>
            <a:ext cx="3581754" cy="3581754"/>
          </a:xfrm>
          <a:prstGeom prst="rect">
            <a:avLst/>
          </a:prstGeom>
        </p:spPr>
      </p:pic>
    </p:spTree>
    <p:extLst>
      <p:ext uri="{BB962C8B-B14F-4D97-AF65-F5344CB8AC3E}">
        <p14:creationId xmlns:p14="http://schemas.microsoft.com/office/powerpoint/2010/main" xmlns="" val="77455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exagon 9">
            <a:extLst>
              <a:ext uri="{FF2B5EF4-FFF2-40B4-BE49-F238E27FC236}">
                <a16:creationId xmlns:a16="http://schemas.microsoft.com/office/drawing/2014/main" xmlns="" id="{131BF393-3EA6-124B-9B51-11AFB0315890}"/>
              </a:ext>
            </a:extLst>
          </p:cNvPr>
          <p:cNvSpPr/>
          <p:nvPr/>
        </p:nvSpPr>
        <p:spPr>
          <a:xfrm>
            <a:off x="8355096" y="1825187"/>
            <a:ext cx="2464558" cy="2146793"/>
          </a:xfrm>
          <a:prstGeom prst="hexagon">
            <a:avLst/>
          </a:prstGeom>
          <a:solidFill>
            <a:srgbClr val="EF4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xmlns="" id="{7CF73A3A-0E88-0C41-A0F9-B1561EBFA9E9}"/>
              </a:ext>
            </a:extLst>
          </p:cNvPr>
          <p:cNvSpPr/>
          <p:nvPr/>
        </p:nvSpPr>
        <p:spPr>
          <a:xfrm>
            <a:off x="967108" y="1825187"/>
            <a:ext cx="2464558" cy="2146793"/>
          </a:xfrm>
          <a:prstGeom prst="hexagon">
            <a:avLst/>
          </a:prstGeom>
          <a:solidFill>
            <a:srgbClr val="EE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912">
            <a:extLst>
              <a:ext uri="{FF2B5EF4-FFF2-40B4-BE49-F238E27FC236}">
                <a16:creationId xmlns:a16="http://schemas.microsoft.com/office/drawing/2014/main" xmlns="" id="{37132818-705B-6E40-AF41-16F9AE68C089}"/>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Market Opportunity</a:t>
            </a:r>
          </a:p>
        </p:txBody>
      </p:sp>
      <p:sp>
        <p:nvSpPr>
          <p:cNvPr id="5" name="TextBox 4">
            <a:extLst>
              <a:ext uri="{FF2B5EF4-FFF2-40B4-BE49-F238E27FC236}">
                <a16:creationId xmlns:a16="http://schemas.microsoft.com/office/drawing/2014/main" xmlns="" id="{CD5783B0-357E-B744-9FD1-482D5B30F851}"/>
              </a:ext>
            </a:extLst>
          </p:cNvPr>
          <p:cNvSpPr txBox="1"/>
          <p:nvPr/>
        </p:nvSpPr>
        <p:spPr>
          <a:xfrm>
            <a:off x="2410511" y="6331913"/>
            <a:ext cx="1966179" cy="369332"/>
          </a:xfrm>
          <a:prstGeom prst="rect">
            <a:avLst/>
          </a:prstGeom>
          <a:noFill/>
        </p:spPr>
        <p:txBody>
          <a:bodyPr wrap="none" rtlCol="0">
            <a:spAutoFit/>
          </a:bodyPr>
          <a:lstStyle/>
          <a:p>
            <a:r>
              <a:rPr lang="en-US" dirty="0"/>
              <a:t>Source- </a:t>
            </a:r>
            <a:r>
              <a:rPr lang="en-US" dirty="0" smtClean="0"/>
              <a:t>gov.data.in</a:t>
            </a:r>
            <a:endParaRPr lang="en-US" dirty="0"/>
          </a:p>
        </p:txBody>
      </p:sp>
      <p:sp>
        <p:nvSpPr>
          <p:cNvPr id="8" name="Hexagon 7">
            <a:extLst>
              <a:ext uri="{FF2B5EF4-FFF2-40B4-BE49-F238E27FC236}">
                <a16:creationId xmlns:a16="http://schemas.microsoft.com/office/drawing/2014/main" xmlns="" id="{99783F6C-BFD7-9145-BE25-355FAC3DC216}"/>
              </a:ext>
            </a:extLst>
          </p:cNvPr>
          <p:cNvSpPr/>
          <p:nvPr/>
        </p:nvSpPr>
        <p:spPr>
          <a:xfrm>
            <a:off x="4736164" y="1825187"/>
            <a:ext cx="2464558" cy="2146793"/>
          </a:xfrm>
          <a:prstGeom prst="hexagon">
            <a:avLst/>
          </a:prstGeom>
          <a:solidFill>
            <a:srgbClr val="FDB7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FF477498-D9A4-114A-836C-5F9BB7352CC7}"/>
              </a:ext>
            </a:extLst>
          </p:cNvPr>
          <p:cNvPicPr>
            <a:picLocks noChangeAspect="1"/>
          </p:cNvPicPr>
          <p:nvPr/>
        </p:nvPicPr>
        <p:blipFill>
          <a:blip r:embed="rId2" cstate="print"/>
          <a:stretch>
            <a:fillRect/>
          </a:stretch>
        </p:blipFill>
        <p:spPr>
          <a:xfrm>
            <a:off x="8996729" y="2345282"/>
            <a:ext cx="1181291" cy="1181291"/>
          </a:xfrm>
          <a:prstGeom prst="rect">
            <a:avLst/>
          </a:prstGeom>
        </p:spPr>
      </p:pic>
      <p:sp>
        <p:nvSpPr>
          <p:cNvPr id="11" name="TextBox 10">
            <a:extLst>
              <a:ext uri="{FF2B5EF4-FFF2-40B4-BE49-F238E27FC236}">
                <a16:creationId xmlns:a16="http://schemas.microsoft.com/office/drawing/2014/main" xmlns="" id="{4D46F9BA-C6AC-354B-8405-BA5432E31FFD}"/>
              </a:ext>
            </a:extLst>
          </p:cNvPr>
          <p:cNvSpPr txBox="1"/>
          <p:nvPr/>
        </p:nvSpPr>
        <p:spPr>
          <a:xfrm>
            <a:off x="399387" y="4158164"/>
            <a:ext cx="3600000" cy="2308324"/>
          </a:xfrm>
          <a:prstGeom prst="rect">
            <a:avLst/>
          </a:prstGeom>
          <a:noFill/>
        </p:spPr>
        <p:txBody>
          <a:bodyPr wrap="square" rtlCol="0">
            <a:spAutoFit/>
          </a:bodyPr>
          <a:lstStyle/>
          <a:p>
            <a:pPr algn="ctr"/>
            <a:r>
              <a:rPr lang="en-US" sz="2400" dirty="0" smtClean="0"/>
              <a:t>Our customers are everyone who own a vehicle and are willing to be safe and buy our product(60millions vehicles)</a:t>
            </a:r>
            <a:endParaRPr lang="en-US" sz="2400" dirty="0"/>
          </a:p>
        </p:txBody>
      </p:sp>
      <p:sp>
        <p:nvSpPr>
          <p:cNvPr id="12" name="TextBox 11">
            <a:extLst>
              <a:ext uri="{FF2B5EF4-FFF2-40B4-BE49-F238E27FC236}">
                <a16:creationId xmlns:a16="http://schemas.microsoft.com/office/drawing/2014/main" xmlns="" id="{138652F1-9E2B-124C-9E1E-3E0C2FBA62D5}"/>
              </a:ext>
            </a:extLst>
          </p:cNvPr>
          <p:cNvSpPr txBox="1"/>
          <p:nvPr/>
        </p:nvSpPr>
        <p:spPr>
          <a:xfrm>
            <a:off x="4168443" y="4158164"/>
            <a:ext cx="3600000" cy="1569660"/>
          </a:xfrm>
          <a:prstGeom prst="rect">
            <a:avLst/>
          </a:prstGeom>
          <a:noFill/>
        </p:spPr>
        <p:txBody>
          <a:bodyPr wrap="square" rtlCol="0">
            <a:spAutoFit/>
          </a:bodyPr>
          <a:lstStyle/>
          <a:p>
            <a:pPr algn="ctr"/>
            <a:r>
              <a:rPr lang="en-US" sz="2400" dirty="0" smtClean="0"/>
              <a:t>Our total size of market may be approximately above70  millions of vehicles in the India</a:t>
            </a:r>
            <a:endParaRPr lang="en-US" sz="2400" dirty="0"/>
          </a:p>
        </p:txBody>
      </p:sp>
      <p:sp>
        <p:nvSpPr>
          <p:cNvPr id="13" name="TextBox 12">
            <a:extLst>
              <a:ext uri="{FF2B5EF4-FFF2-40B4-BE49-F238E27FC236}">
                <a16:creationId xmlns:a16="http://schemas.microsoft.com/office/drawing/2014/main" xmlns="" id="{36A5B201-B55B-3E4F-A103-C8758008B082}"/>
              </a:ext>
            </a:extLst>
          </p:cNvPr>
          <p:cNvSpPr txBox="1"/>
          <p:nvPr/>
        </p:nvSpPr>
        <p:spPr>
          <a:xfrm>
            <a:off x="7787375" y="4158164"/>
            <a:ext cx="3600000" cy="2308324"/>
          </a:xfrm>
          <a:prstGeom prst="rect">
            <a:avLst/>
          </a:prstGeom>
          <a:noFill/>
        </p:spPr>
        <p:txBody>
          <a:bodyPr wrap="square" rtlCol="0">
            <a:spAutoFit/>
          </a:bodyPr>
          <a:lstStyle/>
          <a:p>
            <a:pPr algn="ctr"/>
            <a:r>
              <a:rPr lang="en-US" sz="2400" dirty="0" smtClean="0"/>
              <a:t>Our position in the market would be top because we have a large number of increase in automobiles in the country(may be in top20)</a:t>
            </a:r>
            <a:endParaRPr lang="en-US" sz="2400" dirty="0"/>
          </a:p>
        </p:txBody>
      </p:sp>
      <p:pic>
        <p:nvPicPr>
          <p:cNvPr id="15" name="Picture 14">
            <a:extLst>
              <a:ext uri="{FF2B5EF4-FFF2-40B4-BE49-F238E27FC236}">
                <a16:creationId xmlns:a16="http://schemas.microsoft.com/office/drawing/2014/main" xmlns="" id="{9BC98758-83C0-F149-B1DF-8ABAC58A2810}"/>
              </a:ext>
            </a:extLst>
          </p:cNvPr>
          <p:cNvPicPr>
            <a:picLocks noChangeAspect="1"/>
          </p:cNvPicPr>
          <p:nvPr/>
        </p:nvPicPr>
        <p:blipFill>
          <a:blip r:embed="rId3" cstate="print"/>
          <a:stretch>
            <a:fillRect/>
          </a:stretch>
        </p:blipFill>
        <p:spPr>
          <a:xfrm>
            <a:off x="1583074" y="2256601"/>
            <a:ext cx="1232627" cy="1232627"/>
          </a:xfrm>
          <a:prstGeom prst="rect">
            <a:avLst/>
          </a:prstGeom>
        </p:spPr>
      </p:pic>
      <p:pic>
        <p:nvPicPr>
          <p:cNvPr id="16" name="Picture 15">
            <a:extLst>
              <a:ext uri="{FF2B5EF4-FFF2-40B4-BE49-F238E27FC236}">
                <a16:creationId xmlns:a16="http://schemas.microsoft.com/office/drawing/2014/main" xmlns="" id="{5880334E-3D58-204B-8484-1D74E8FE457F}"/>
              </a:ext>
            </a:extLst>
          </p:cNvPr>
          <p:cNvPicPr>
            <a:picLocks noChangeAspect="1"/>
          </p:cNvPicPr>
          <p:nvPr/>
        </p:nvPicPr>
        <p:blipFill>
          <a:blip r:embed="rId4" cstate="print"/>
          <a:stretch>
            <a:fillRect/>
          </a:stretch>
        </p:blipFill>
        <p:spPr>
          <a:xfrm>
            <a:off x="5350598" y="2280738"/>
            <a:ext cx="1235690" cy="1235690"/>
          </a:xfrm>
          <a:prstGeom prst="rect">
            <a:avLst/>
          </a:prstGeom>
        </p:spPr>
      </p:pic>
    </p:spTree>
    <p:extLst>
      <p:ext uri="{BB962C8B-B14F-4D97-AF65-F5344CB8AC3E}">
        <p14:creationId xmlns:p14="http://schemas.microsoft.com/office/powerpoint/2010/main" xmlns="" val="317711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12">
            <a:extLst>
              <a:ext uri="{FF2B5EF4-FFF2-40B4-BE49-F238E27FC236}">
                <a16:creationId xmlns:a16="http://schemas.microsoft.com/office/drawing/2014/main" xmlns="" id="{37132818-705B-6E40-AF41-16F9AE68C089}"/>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Product</a:t>
            </a:r>
          </a:p>
          <a:p>
            <a:pPr algn="ctr"/>
            <a:endParaRPr lang="en-US" sz="4000" dirty="0">
              <a:latin typeface="+mn-lt"/>
            </a:endParaRPr>
          </a:p>
        </p:txBody>
      </p:sp>
      <p:sp>
        <p:nvSpPr>
          <p:cNvPr id="4" name="Content Placeholder 2">
            <a:extLst>
              <a:ext uri="{FF2B5EF4-FFF2-40B4-BE49-F238E27FC236}">
                <a16:creationId xmlns:a16="http://schemas.microsoft.com/office/drawing/2014/main" xmlns="" id="{03F0C6FF-43D6-974F-95D4-2C37E2407920}"/>
              </a:ext>
            </a:extLst>
          </p:cNvPr>
          <p:cNvSpPr txBox="1">
            <a:spLocks/>
          </p:cNvSpPr>
          <p:nvPr/>
        </p:nvSpPr>
        <p:spPr>
          <a:xfrm>
            <a:off x="5268036" y="1825625"/>
            <a:ext cx="608576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Product line up:</a:t>
            </a:r>
          </a:p>
          <a:p>
            <a:pPr>
              <a:buClr>
                <a:srgbClr val="F2592A"/>
              </a:buClr>
            </a:pPr>
            <a:r>
              <a:rPr lang="en-US" dirty="0"/>
              <a:t>Form Factor</a:t>
            </a:r>
          </a:p>
          <a:p>
            <a:pPr>
              <a:buClr>
                <a:srgbClr val="F2592A"/>
              </a:buClr>
            </a:pPr>
            <a:r>
              <a:rPr lang="en-US" dirty="0"/>
              <a:t>Functionality</a:t>
            </a:r>
          </a:p>
          <a:p>
            <a:pPr>
              <a:buClr>
                <a:srgbClr val="F2592A"/>
              </a:buClr>
            </a:pPr>
            <a:r>
              <a:rPr lang="en-US" dirty="0"/>
              <a:t>Architecture</a:t>
            </a:r>
          </a:p>
          <a:p>
            <a:pPr>
              <a:buClr>
                <a:srgbClr val="F2592A"/>
              </a:buClr>
            </a:pPr>
            <a:r>
              <a:rPr lang="en-US" dirty="0"/>
              <a:t>Intellectual Property </a:t>
            </a:r>
          </a:p>
          <a:p>
            <a:pPr>
              <a:buClr>
                <a:srgbClr val="F2592A"/>
              </a:buClr>
            </a:pPr>
            <a:r>
              <a:rPr lang="en-US" dirty="0"/>
              <a:t>Product Development roadmap</a:t>
            </a:r>
          </a:p>
        </p:txBody>
      </p:sp>
      <p:pic>
        <p:nvPicPr>
          <p:cNvPr id="5" name="Picture 4">
            <a:extLst>
              <a:ext uri="{FF2B5EF4-FFF2-40B4-BE49-F238E27FC236}">
                <a16:creationId xmlns:a16="http://schemas.microsoft.com/office/drawing/2014/main" xmlns="" id="{5F96781A-6ECC-DF4B-9351-13C44F04D2C4}"/>
              </a:ext>
            </a:extLst>
          </p:cNvPr>
          <p:cNvPicPr>
            <a:picLocks noChangeAspect="1"/>
          </p:cNvPicPr>
          <p:nvPr/>
        </p:nvPicPr>
        <p:blipFill>
          <a:blip r:embed="rId2"/>
          <a:stretch>
            <a:fillRect/>
          </a:stretch>
        </p:blipFill>
        <p:spPr>
          <a:xfrm>
            <a:off x="635380" y="2075731"/>
            <a:ext cx="3251200" cy="3251200"/>
          </a:xfrm>
          <a:prstGeom prst="rect">
            <a:avLst/>
          </a:prstGeom>
        </p:spPr>
      </p:pic>
    </p:spTree>
    <p:extLst>
      <p:ext uri="{BB962C8B-B14F-4D97-AF65-F5344CB8AC3E}">
        <p14:creationId xmlns:p14="http://schemas.microsoft.com/office/powerpoint/2010/main" xmlns="" val="368928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12">
            <a:extLst>
              <a:ext uri="{FF2B5EF4-FFF2-40B4-BE49-F238E27FC236}">
                <a16:creationId xmlns:a16="http://schemas.microsoft.com/office/drawing/2014/main" xmlns="" id="{37132818-705B-6E40-AF41-16F9AE68C089}"/>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Business Model</a:t>
            </a:r>
          </a:p>
          <a:p>
            <a:pPr algn="ctr"/>
            <a:endParaRPr lang="en-US" sz="4000" dirty="0">
              <a:latin typeface="+mn-lt"/>
            </a:endParaRPr>
          </a:p>
        </p:txBody>
      </p:sp>
      <p:graphicFrame>
        <p:nvGraphicFramePr>
          <p:cNvPr id="5" name="Diagram 4">
            <a:extLst>
              <a:ext uri="{FF2B5EF4-FFF2-40B4-BE49-F238E27FC236}">
                <a16:creationId xmlns:a16="http://schemas.microsoft.com/office/drawing/2014/main" xmlns="" id="{905A2A2A-F3FE-4741-88BF-E15F0793EEF8}"/>
              </a:ext>
            </a:extLst>
          </p:cNvPr>
          <p:cNvGraphicFramePr/>
          <p:nvPr>
            <p:extLst>
              <p:ext uri="{D42A27DB-BD31-4B8C-83A1-F6EECF244321}">
                <p14:modId xmlns:p14="http://schemas.microsoft.com/office/powerpoint/2010/main" xmlns="" val="1537044014"/>
              </p:ext>
            </p:extLst>
          </p:nvPr>
        </p:nvGraphicFramePr>
        <p:xfrm>
          <a:off x="2348928" y="2018973"/>
          <a:ext cx="7586639" cy="3732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xmlns="" id="{A77E0ADA-ABE3-A24A-A3F0-BAFE1BB0DD72}"/>
              </a:ext>
            </a:extLst>
          </p:cNvPr>
          <p:cNvPicPr>
            <a:picLocks noChangeAspect="1"/>
          </p:cNvPicPr>
          <p:nvPr/>
        </p:nvPicPr>
        <p:blipFill>
          <a:blip r:embed="rId6" cstate="print"/>
          <a:stretch>
            <a:fillRect/>
          </a:stretch>
        </p:blipFill>
        <p:spPr>
          <a:xfrm>
            <a:off x="7240892" y="3546667"/>
            <a:ext cx="743046" cy="715749"/>
          </a:xfrm>
          <a:prstGeom prst="rect">
            <a:avLst/>
          </a:prstGeom>
        </p:spPr>
      </p:pic>
      <p:pic>
        <p:nvPicPr>
          <p:cNvPr id="8" name="Picture 7">
            <a:extLst>
              <a:ext uri="{FF2B5EF4-FFF2-40B4-BE49-F238E27FC236}">
                <a16:creationId xmlns:a16="http://schemas.microsoft.com/office/drawing/2014/main" xmlns="" id="{31C7FA0E-B5C3-FD44-AD23-40DDDA799C48}"/>
              </a:ext>
            </a:extLst>
          </p:cNvPr>
          <p:cNvPicPr>
            <a:picLocks noChangeAspect="1"/>
          </p:cNvPicPr>
          <p:nvPr/>
        </p:nvPicPr>
        <p:blipFill>
          <a:blip r:embed="rId7" cstate="print"/>
          <a:stretch>
            <a:fillRect/>
          </a:stretch>
        </p:blipFill>
        <p:spPr>
          <a:xfrm>
            <a:off x="5804085" y="2098583"/>
            <a:ext cx="676324" cy="676324"/>
          </a:xfrm>
          <a:prstGeom prst="rect">
            <a:avLst/>
          </a:prstGeom>
        </p:spPr>
      </p:pic>
      <p:pic>
        <p:nvPicPr>
          <p:cNvPr id="9" name="Picture 8">
            <a:extLst>
              <a:ext uri="{FF2B5EF4-FFF2-40B4-BE49-F238E27FC236}">
                <a16:creationId xmlns:a16="http://schemas.microsoft.com/office/drawing/2014/main" xmlns="" id="{78B4038C-EF9F-E04D-B3D1-97D752EF47EF}"/>
              </a:ext>
            </a:extLst>
          </p:cNvPr>
          <p:cNvPicPr>
            <a:picLocks noChangeAspect="1"/>
          </p:cNvPicPr>
          <p:nvPr/>
        </p:nvPicPr>
        <p:blipFill>
          <a:blip r:embed="rId8" cstate="print"/>
          <a:stretch>
            <a:fillRect/>
          </a:stretch>
        </p:blipFill>
        <p:spPr>
          <a:xfrm>
            <a:off x="4358182" y="3555416"/>
            <a:ext cx="659204" cy="659204"/>
          </a:xfrm>
          <a:prstGeom prst="rect">
            <a:avLst/>
          </a:prstGeom>
        </p:spPr>
      </p:pic>
      <p:pic>
        <p:nvPicPr>
          <p:cNvPr id="10" name="Picture 9">
            <a:extLst>
              <a:ext uri="{FF2B5EF4-FFF2-40B4-BE49-F238E27FC236}">
                <a16:creationId xmlns:a16="http://schemas.microsoft.com/office/drawing/2014/main" xmlns="" id="{427E45B7-3294-7646-93ED-401187D49EEF}"/>
              </a:ext>
            </a:extLst>
          </p:cNvPr>
          <p:cNvPicPr>
            <a:picLocks noChangeAspect="1"/>
          </p:cNvPicPr>
          <p:nvPr/>
        </p:nvPicPr>
        <p:blipFill>
          <a:blip r:embed="rId9" cstate="print"/>
          <a:stretch>
            <a:fillRect/>
          </a:stretch>
        </p:blipFill>
        <p:spPr>
          <a:xfrm>
            <a:off x="5869222" y="5065573"/>
            <a:ext cx="620354" cy="620354"/>
          </a:xfrm>
          <a:prstGeom prst="rect">
            <a:avLst/>
          </a:prstGeom>
        </p:spPr>
      </p:pic>
      <p:sp>
        <p:nvSpPr>
          <p:cNvPr id="11" name="TextBox 10">
            <a:extLst>
              <a:ext uri="{FF2B5EF4-FFF2-40B4-BE49-F238E27FC236}">
                <a16:creationId xmlns:a16="http://schemas.microsoft.com/office/drawing/2014/main" xmlns="" id="{6D26E0E7-10CC-E44B-9281-43D087CF3256}"/>
              </a:ext>
            </a:extLst>
          </p:cNvPr>
          <p:cNvSpPr txBox="1"/>
          <p:nvPr/>
        </p:nvSpPr>
        <p:spPr>
          <a:xfrm>
            <a:off x="4853102" y="1533947"/>
            <a:ext cx="2578289" cy="369332"/>
          </a:xfrm>
          <a:prstGeom prst="rect">
            <a:avLst/>
          </a:prstGeom>
          <a:noFill/>
        </p:spPr>
        <p:txBody>
          <a:bodyPr wrap="square" rtlCol="0">
            <a:spAutoFit/>
          </a:bodyPr>
          <a:lstStyle/>
          <a:p>
            <a:pPr algn="ctr"/>
            <a:r>
              <a:rPr lang="en-US" b="1" dirty="0"/>
              <a:t>REVENUE MODEL</a:t>
            </a:r>
          </a:p>
        </p:txBody>
      </p:sp>
      <p:sp>
        <p:nvSpPr>
          <p:cNvPr id="13" name="TextBox 12">
            <a:extLst>
              <a:ext uri="{FF2B5EF4-FFF2-40B4-BE49-F238E27FC236}">
                <a16:creationId xmlns:a16="http://schemas.microsoft.com/office/drawing/2014/main" xmlns="" id="{36A66483-8A00-8746-A7B2-B04A968E835A}"/>
              </a:ext>
            </a:extLst>
          </p:cNvPr>
          <p:cNvSpPr txBox="1"/>
          <p:nvPr/>
        </p:nvSpPr>
        <p:spPr>
          <a:xfrm>
            <a:off x="1779893" y="3700352"/>
            <a:ext cx="2578289" cy="369332"/>
          </a:xfrm>
          <a:prstGeom prst="rect">
            <a:avLst/>
          </a:prstGeom>
          <a:noFill/>
        </p:spPr>
        <p:txBody>
          <a:bodyPr wrap="square" rtlCol="0">
            <a:spAutoFit/>
          </a:bodyPr>
          <a:lstStyle/>
          <a:p>
            <a:pPr algn="ctr"/>
            <a:r>
              <a:rPr lang="en-US" b="1" dirty="0"/>
              <a:t>PRICING MODEL</a:t>
            </a:r>
          </a:p>
        </p:txBody>
      </p:sp>
      <p:sp>
        <p:nvSpPr>
          <p:cNvPr id="14" name="TextBox 13">
            <a:extLst>
              <a:ext uri="{FF2B5EF4-FFF2-40B4-BE49-F238E27FC236}">
                <a16:creationId xmlns:a16="http://schemas.microsoft.com/office/drawing/2014/main" xmlns="" id="{67D70DC6-AAFC-3D40-A837-54BF46DC5C5C}"/>
              </a:ext>
            </a:extLst>
          </p:cNvPr>
          <p:cNvSpPr txBox="1"/>
          <p:nvPr/>
        </p:nvSpPr>
        <p:spPr>
          <a:xfrm>
            <a:off x="4890254" y="5841312"/>
            <a:ext cx="2578289" cy="369332"/>
          </a:xfrm>
          <a:prstGeom prst="rect">
            <a:avLst/>
          </a:prstGeom>
          <a:noFill/>
        </p:spPr>
        <p:txBody>
          <a:bodyPr wrap="square" rtlCol="0">
            <a:spAutoFit/>
          </a:bodyPr>
          <a:lstStyle/>
          <a:p>
            <a:pPr algn="ctr"/>
            <a:r>
              <a:rPr lang="en-US" b="1" dirty="0"/>
              <a:t>AVERAGE ACCOUNT SIZE</a:t>
            </a:r>
          </a:p>
        </p:txBody>
      </p:sp>
      <p:sp>
        <p:nvSpPr>
          <p:cNvPr id="15" name="TextBox 14">
            <a:extLst>
              <a:ext uri="{FF2B5EF4-FFF2-40B4-BE49-F238E27FC236}">
                <a16:creationId xmlns:a16="http://schemas.microsoft.com/office/drawing/2014/main" xmlns="" id="{5AF602DD-7B67-BE4D-8EFC-143568DB79AA}"/>
              </a:ext>
            </a:extLst>
          </p:cNvPr>
          <p:cNvSpPr txBox="1"/>
          <p:nvPr/>
        </p:nvSpPr>
        <p:spPr>
          <a:xfrm>
            <a:off x="8333092" y="3581375"/>
            <a:ext cx="2578289" cy="646331"/>
          </a:xfrm>
          <a:prstGeom prst="rect">
            <a:avLst/>
          </a:prstGeom>
          <a:noFill/>
        </p:spPr>
        <p:txBody>
          <a:bodyPr wrap="square" rtlCol="0">
            <a:spAutoFit/>
          </a:bodyPr>
          <a:lstStyle/>
          <a:p>
            <a:pPr algn="ctr"/>
            <a:r>
              <a:rPr lang="en-US" b="1" dirty="0"/>
              <a:t>SALES &amp; DISTRIBUTION MODEL</a:t>
            </a:r>
          </a:p>
        </p:txBody>
      </p:sp>
    </p:spTree>
    <p:extLst>
      <p:ext uri="{BB962C8B-B14F-4D97-AF65-F5344CB8AC3E}">
        <p14:creationId xmlns:p14="http://schemas.microsoft.com/office/powerpoint/2010/main" xmlns="" val="1713040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12">
            <a:extLst>
              <a:ext uri="{FF2B5EF4-FFF2-40B4-BE49-F238E27FC236}">
                <a16:creationId xmlns:a16="http://schemas.microsoft.com/office/drawing/2014/main" xmlns="" id="{37132818-705B-6E40-AF41-16F9AE68C089}"/>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Competition</a:t>
            </a:r>
          </a:p>
          <a:p>
            <a:pPr algn="ctr"/>
            <a:endParaRPr lang="en-US" sz="4000" dirty="0">
              <a:latin typeface="+mn-lt"/>
            </a:endParaRPr>
          </a:p>
        </p:txBody>
      </p:sp>
      <p:sp>
        <p:nvSpPr>
          <p:cNvPr id="6" name="TextBox 5">
            <a:extLst>
              <a:ext uri="{FF2B5EF4-FFF2-40B4-BE49-F238E27FC236}">
                <a16:creationId xmlns:a16="http://schemas.microsoft.com/office/drawing/2014/main" xmlns="" id="{BC5B937F-4278-AE43-B76E-D25C512F5D19}"/>
              </a:ext>
            </a:extLst>
          </p:cNvPr>
          <p:cNvSpPr txBox="1"/>
          <p:nvPr/>
        </p:nvSpPr>
        <p:spPr>
          <a:xfrm>
            <a:off x="1678012" y="4612265"/>
            <a:ext cx="2715906" cy="1015663"/>
          </a:xfrm>
          <a:prstGeom prst="rect">
            <a:avLst/>
          </a:prstGeom>
          <a:noFill/>
        </p:spPr>
        <p:txBody>
          <a:bodyPr wrap="square" rtlCol="0">
            <a:spAutoFit/>
          </a:bodyPr>
          <a:lstStyle/>
          <a:p>
            <a:pPr algn="ctr"/>
            <a:r>
              <a:rPr lang="en-US" sz="3000" dirty="0"/>
              <a:t>IDENTIFY ALL COMPETITORS</a:t>
            </a:r>
          </a:p>
        </p:txBody>
      </p:sp>
      <p:pic>
        <p:nvPicPr>
          <p:cNvPr id="7" name="Picture 6">
            <a:extLst>
              <a:ext uri="{FF2B5EF4-FFF2-40B4-BE49-F238E27FC236}">
                <a16:creationId xmlns:a16="http://schemas.microsoft.com/office/drawing/2014/main" xmlns="" id="{F30BA261-E5F5-1D42-872B-01768E3FDCBF}"/>
              </a:ext>
            </a:extLst>
          </p:cNvPr>
          <p:cNvPicPr>
            <a:picLocks noChangeAspect="1"/>
          </p:cNvPicPr>
          <p:nvPr/>
        </p:nvPicPr>
        <p:blipFill>
          <a:blip r:embed="rId2"/>
          <a:stretch>
            <a:fillRect/>
          </a:stretch>
        </p:blipFill>
        <p:spPr>
          <a:xfrm>
            <a:off x="7951715" y="1953860"/>
            <a:ext cx="2176062" cy="2176062"/>
          </a:xfrm>
          <a:prstGeom prst="rect">
            <a:avLst/>
          </a:prstGeom>
        </p:spPr>
      </p:pic>
      <p:cxnSp>
        <p:nvCxnSpPr>
          <p:cNvPr id="8" name="Straight Connector 7">
            <a:extLst>
              <a:ext uri="{FF2B5EF4-FFF2-40B4-BE49-F238E27FC236}">
                <a16:creationId xmlns:a16="http://schemas.microsoft.com/office/drawing/2014/main" xmlns="" id="{71EACB05-A900-C849-80DD-51AB6A966AD1}"/>
              </a:ext>
            </a:extLst>
          </p:cNvPr>
          <p:cNvCxnSpPr>
            <a:cxnSpLocks/>
          </p:cNvCxnSpPr>
          <p:nvPr/>
        </p:nvCxnSpPr>
        <p:spPr>
          <a:xfrm>
            <a:off x="6096000" y="1801123"/>
            <a:ext cx="0" cy="4065756"/>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746BC5F1-8DDC-9445-85AE-F844C389B0D2}"/>
              </a:ext>
            </a:extLst>
          </p:cNvPr>
          <p:cNvSpPr txBox="1"/>
          <p:nvPr/>
        </p:nvSpPr>
        <p:spPr>
          <a:xfrm>
            <a:off x="7001301" y="4584291"/>
            <a:ext cx="4367284" cy="1015663"/>
          </a:xfrm>
          <a:prstGeom prst="rect">
            <a:avLst/>
          </a:prstGeom>
          <a:noFill/>
        </p:spPr>
        <p:txBody>
          <a:bodyPr wrap="square" rtlCol="0">
            <a:spAutoFit/>
          </a:bodyPr>
          <a:lstStyle/>
          <a:p>
            <a:pPr algn="ctr"/>
            <a:r>
              <a:rPr lang="en-US" sz="3000" dirty="0"/>
              <a:t>LIST OUT ALL COMPETITVE ADVANTAGES</a:t>
            </a:r>
          </a:p>
        </p:txBody>
      </p:sp>
      <p:pic>
        <p:nvPicPr>
          <p:cNvPr id="10" name="Picture 9">
            <a:extLst>
              <a:ext uri="{FF2B5EF4-FFF2-40B4-BE49-F238E27FC236}">
                <a16:creationId xmlns:a16="http://schemas.microsoft.com/office/drawing/2014/main" xmlns="" id="{FDC38118-4B7B-314C-AAA5-A2B2A7F30971}"/>
              </a:ext>
            </a:extLst>
          </p:cNvPr>
          <p:cNvPicPr>
            <a:picLocks noChangeAspect="1"/>
          </p:cNvPicPr>
          <p:nvPr/>
        </p:nvPicPr>
        <p:blipFill>
          <a:blip r:embed="rId3"/>
          <a:stretch>
            <a:fillRect/>
          </a:stretch>
        </p:blipFill>
        <p:spPr>
          <a:xfrm>
            <a:off x="1831646" y="1830599"/>
            <a:ext cx="2408639" cy="2408639"/>
          </a:xfrm>
          <a:prstGeom prst="rect">
            <a:avLst/>
          </a:prstGeom>
        </p:spPr>
      </p:pic>
    </p:spTree>
    <p:extLst>
      <p:ext uri="{BB962C8B-B14F-4D97-AF65-F5344CB8AC3E}">
        <p14:creationId xmlns:p14="http://schemas.microsoft.com/office/powerpoint/2010/main" xmlns="" val="144804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1296</Words>
  <Application>Microsoft Office PowerPoint</Application>
  <PresentationFormat>Custom</PresentationFormat>
  <Paragraphs>103</Paragraphs>
  <Slides>13</Slides>
  <Notes>1</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Material</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Sivarama Krishna</dc:creator>
  <cp:lastModifiedBy>HARSHA_2</cp:lastModifiedBy>
  <cp:revision>139</cp:revision>
  <dcterms:created xsi:type="dcterms:W3CDTF">2018-04-27T09:41:05Z</dcterms:created>
  <dcterms:modified xsi:type="dcterms:W3CDTF">2021-05-12T10:35:48Z</dcterms:modified>
</cp:coreProperties>
</file>